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1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771775"/>
            <a:ext cx="809625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5728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1" b="18500"/>
          <a:stretch/>
        </p:blipFill>
        <p:spPr>
          <a:xfrm>
            <a:off x="6265813" y="2924944"/>
            <a:ext cx="5067387" cy="363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10052" y="3132464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6388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07840"/>
            <a:ext cx="11496675" cy="1857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3076575"/>
            <a:ext cx="10112052" cy="37171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542587" y="2492896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81724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748" y="4509120"/>
            <a:ext cx="20448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715" y="584746"/>
            <a:ext cx="10736638" cy="362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10571459" cy="2496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84432" y="1637500"/>
            <a:ext cx="164246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93728" y="2426893"/>
            <a:ext cx="4346288" cy="773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5739" y="4209508"/>
            <a:ext cx="10550614" cy="16677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6029988"/>
            <a:ext cx="79928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"/>
            <a:ext cx="5256584" cy="23885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88579"/>
            <a:ext cx="10611544" cy="4288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05624" y="6024487"/>
            <a:ext cx="773640" cy="6218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9212" y="548680"/>
            <a:ext cx="95535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2132856"/>
            <a:ext cx="24098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70878" y="3758595"/>
            <a:ext cx="2160240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88640"/>
            <a:ext cx="5076825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30678"/>
            <a:ext cx="11544300" cy="2743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225" y="3973878"/>
            <a:ext cx="10115550" cy="274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647728" y="3108881"/>
            <a:ext cx="316835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99525" y="5185538"/>
            <a:ext cx="1612299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90750"/>
            <a:ext cx="109537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04664"/>
            <a:ext cx="51625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556792"/>
            <a:ext cx="11506200" cy="450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25771" y="5454042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005012"/>
            <a:ext cx="105060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2025-12-18T07:38:10Z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