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2371268"/>
            <a:ext cx="11233248" cy="2115463"/>
            <a:chOff x="-1376363" y="1556792"/>
            <a:chExt cx="14944725" cy="24294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1544" y="1556792"/>
              <a:ext cx="7629525" cy="113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376363" y="2871787"/>
              <a:ext cx="14944725" cy="11144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866775"/>
            <a:ext cx="46482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337563" cy="581593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5669633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933450"/>
            <a:ext cx="44577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356169" cy="577783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5732624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5071051"/>
            <a:ext cx="158417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1381125"/>
            <a:ext cx="44481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1052736"/>
            <a:ext cx="116871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501008"/>
            <a:ext cx="3571875" cy="323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85643" y="2467188"/>
            <a:ext cx="1414813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396" y="1196752"/>
            <a:ext cx="10873208" cy="558475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4747662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1166812"/>
            <a:ext cx="37338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553825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574318"/>
            <a:ext cx="2664296" cy="2283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256240" y="3496634"/>
            <a:ext cx="1656184" cy="1425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51572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3431788"/>
            <a:ext cx="3257550" cy="2924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36946" y="3296559"/>
            <a:ext cx="1368152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3835" y="3921481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38262"/>
            <a:ext cx="1169670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747662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76362"/>
            <a:ext cx="114014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48680"/>
            <a:ext cx="10630905" cy="59766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08954" y="5793689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2025-12-18T04:52:52Z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