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8475" y="3057525"/>
            <a:ext cx="61150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701165"/>
            <a:ext cx="9785350" cy="3155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9725" y="3204845"/>
            <a:ext cx="5370830" cy="1871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85350" cy="5892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95120" y="2268855"/>
            <a:ext cx="6338570" cy="437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052830"/>
            <a:ext cx="6159500" cy="420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22145" y="2884805"/>
            <a:ext cx="5454650" cy="180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21205" y="4808855"/>
            <a:ext cx="50895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479550"/>
            <a:ext cx="9785350" cy="389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7025" y="3429000"/>
            <a:ext cx="243205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854075"/>
            <a:ext cx="9334500" cy="51498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836930"/>
            <a:ext cx="809625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560" y="836930"/>
            <a:ext cx="8096250" cy="2724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560" y="3561715"/>
            <a:ext cx="8150225" cy="2219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762000"/>
            <a:ext cx="98488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2105" y="3360420"/>
            <a:ext cx="9418320" cy="2793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764540"/>
            <a:ext cx="70421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560" y="764540"/>
            <a:ext cx="4601845" cy="1513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3200" y="2362200"/>
            <a:ext cx="7175500" cy="3736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21030"/>
            <a:ext cx="8767445" cy="61455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9359900" cy="585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9355" y="1831340"/>
            <a:ext cx="8409305" cy="1772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1280" y="3773170"/>
            <a:ext cx="9279255" cy="2843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8100" y="775335"/>
            <a:ext cx="487045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1393190"/>
            <a:ext cx="9804400" cy="5213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77145" y="1393190"/>
            <a:ext cx="50546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7145" y="3295015"/>
            <a:ext cx="50546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31425" y="5602605"/>
            <a:ext cx="50546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050925"/>
            <a:ext cx="9804400" cy="47561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749425"/>
            <a:ext cx="9251950" cy="335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0025" y="1749425"/>
            <a:ext cx="6657340" cy="1276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15" y="3068955"/>
            <a:ext cx="5089525" cy="744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0025" y="3822065"/>
            <a:ext cx="9347835" cy="1300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052830"/>
            <a:ext cx="913130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557020"/>
            <a:ext cx="9213850" cy="434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515" y="992505"/>
            <a:ext cx="9605645" cy="4970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9170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51090" y="2219960"/>
            <a:ext cx="62738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739775"/>
            <a:ext cx="9334500" cy="537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6060" y="739775"/>
            <a:ext cx="4754880" cy="2875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6060" y="3684270"/>
            <a:ext cx="6855460" cy="1953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6060" y="5683885"/>
            <a:ext cx="50895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4260" y="730250"/>
            <a:ext cx="2165350" cy="269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9124950" cy="572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15" y="692785"/>
            <a:ext cx="9124315" cy="5728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657225"/>
            <a:ext cx="9709150" cy="5543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77145" y="4645025"/>
            <a:ext cx="50546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25805"/>
            <a:ext cx="9772650" cy="5772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45725" y="1302385"/>
            <a:ext cx="50546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84765" y="3145155"/>
            <a:ext cx="50546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4765" y="5535930"/>
            <a:ext cx="50546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863600"/>
            <a:ext cx="9829800" cy="5130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77145" y="4957445"/>
            <a:ext cx="50546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00100"/>
            <a:ext cx="9810750" cy="525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31425" y="2459355"/>
            <a:ext cx="50546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99095" y="4561205"/>
            <a:ext cx="50546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00100"/>
            <a:ext cx="9766300" cy="525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76870" y="1310005"/>
            <a:ext cx="242379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77375" y="1880870"/>
            <a:ext cx="110680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4825" y="3020060"/>
            <a:ext cx="258381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7610" y="5494655"/>
            <a:ext cx="108775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848850" cy="5746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51120" y="5436870"/>
            <a:ext cx="125920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47505" y="5939790"/>
            <a:ext cx="88709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052830"/>
            <a:ext cx="6794500" cy="3975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68805" y="2633980"/>
            <a:ext cx="5317490" cy="2563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2026-01-23T07:10:13Z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