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57" r:id="rId21"/>
    <p:sldId id="342" r:id="rId22"/>
    <p:sldId id="343" r:id="rId23"/>
    <p:sldId id="344" r:id="rId24"/>
    <p:sldId id="345" r:id="rId25"/>
    <p:sldId id="346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6025" y="2805112"/>
            <a:ext cx="7219950" cy="1247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476672"/>
            <a:ext cx="9439275" cy="6067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06168" y="1556792"/>
            <a:ext cx="820891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06168" y="2448042"/>
            <a:ext cx="820891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06168" y="3269845"/>
            <a:ext cx="820891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06168" y="4126372"/>
            <a:ext cx="820891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06168" y="5098645"/>
            <a:ext cx="820891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06168" y="5866556"/>
            <a:ext cx="820891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746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620688"/>
            <a:ext cx="10626516" cy="604867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492896"/>
            <a:ext cx="79208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26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6632"/>
            <a:ext cx="5495925" cy="141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7" y="1535857"/>
            <a:ext cx="11591925" cy="2905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4293096"/>
            <a:ext cx="10810875" cy="18954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9722108" y="4592703"/>
            <a:ext cx="864096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049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066800"/>
            <a:ext cx="98679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354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50" y="1268760"/>
            <a:ext cx="1162050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42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52736"/>
            <a:ext cx="9191625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3140968"/>
            <a:ext cx="4067175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118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0" y="723900"/>
            <a:ext cx="7048500" cy="5410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11624" y="1844824"/>
            <a:ext cx="820891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711624" y="2747649"/>
            <a:ext cx="820891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711624" y="3662049"/>
            <a:ext cx="820891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711624" y="4495426"/>
            <a:ext cx="820891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711624" y="5373216"/>
            <a:ext cx="820891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01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340768"/>
            <a:ext cx="11068050" cy="5276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39416" y="3212976"/>
            <a:ext cx="820891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4104227"/>
            <a:ext cx="820891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5018626"/>
            <a:ext cx="8208912" cy="17227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354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196752"/>
            <a:ext cx="5876925" cy="3590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35560" y="3068995"/>
            <a:ext cx="820891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135560" y="3937097"/>
            <a:ext cx="820891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193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88640"/>
            <a:ext cx="5638800" cy="135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628800"/>
            <a:ext cx="115633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088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63352" y="44625"/>
            <a:ext cx="11161240" cy="2880320"/>
            <a:chOff x="263352" y="44624"/>
            <a:chExt cx="11410950" cy="313325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59496" y="44624"/>
              <a:ext cx="5572125" cy="1476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1340768"/>
              <a:ext cx="11410950" cy="9906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7368" y="2273000"/>
              <a:ext cx="1400175" cy="904875"/>
            </a:xfrm>
            <a:prstGeom prst="rect">
              <a:avLst/>
            </a:prstGeom>
          </p:spPr>
        </p:pic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80506" y="2130789"/>
            <a:ext cx="9284045" cy="470718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>
          <a:xfrm>
            <a:off x="8112223" y="5289633"/>
            <a:ext cx="2952327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207568" y="6044438"/>
            <a:ext cx="2304256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8550" y="2176462"/>
            <a:ext cx="491490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363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268760"/>
            <a:ext cx="11077575" cy="3771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84032" y="1484784"/>
            <a:ext cx="511256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174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268760"/>
            <a:ext cx="11277600" cy="5381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3372792"/>
            <a:ext cx="561662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5236316"/>
            <a:ext cx="504056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807968" y="4304553"/>
            <a:ext cx="5112568" cy="23458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525598" y="1179388"/>
            <a:ext cx="5115018" cy="2780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77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9775" y="785812"/>
            <a:ext cx="8172450" cy="5286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207568" y="1772816"/>
            <a:ext cx="6624736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207568" y="2768238"/>
            <a:ext cx="741682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207568" y="3645024"/>
            <a:ext cx="741682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207567" y="4570998"/>
            <a:ext cx="7974657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207568" y="5392801"/>
            <a:ext cx="741682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602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395287"/>
            <a:ext cx="7191375" cy="6067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0216" b="51831"/>
          <a:stretch/>
        </p:blipFill>
        <p:spPr>
          <a:xfrm>
            <a:off x="7248128" y="404664"/>
            <a:ext cx="4486672" cy="25922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753884" y="1340768"/>
            <a:ext cx="561662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53884" y="2243594"/>
            <a:ext cx="561662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53884" y="3123270"/>
            <a:ext cx="751046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753884" y="3991371"/>
            <a:ext cx="751046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753884" y="4813174"/>
            <a:ext cx="751046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753884" y="5797022"/>
            <a:ext cx="751046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491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050" y="533400"/>
            <a:ext cx="7581900" cy="5791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19332" y="1556792"/>
            <a:ext cx="723305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319332" y="2517491"/>
            <a:ext cx="723305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319332" y="3466615"/>
            <a:ext cx="723305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319332" y="4299992"/>
            <a:ext cx="723305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305050" y="5121794"/>
            <a:ext cx="7233052" cy="120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831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425" y="1196752"/>
            <a:ext cx="11487150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3356992"/>
            <a:ext cx="4676775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8912" y="409575"/>
            <a:ext cx="6734175" cy="6038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9656" y="1298099"/>
            <a:ext cx="5184576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999656" y="2235648"/>
            <a:ext cx="5184576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999656" y="3138474"/>
            <a:ext cx="5184576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999656" y="4052874"/>
            <a:ext cx="655272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999656" y="4920976"/>
            <a:ext cx="655272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999656" y="5742779"/>
            <a:ext cx="655272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7450" y="1728787"/>
            <a:ext cx="7277100" cy="3400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11624" y="2626196"/>
            <a:ext cx="820891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711624" y="3517447"/>
            <a:ext cx="820891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711624" y="4443421"/>
            <a:ext cx="820891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4791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87546" y="3645024"/>
            <a:ext cx="737989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425" y="1196752"/>
            <a:ext cx="11487150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077072"/>
            <a:ext cx="10906125" cy="1828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176120" y="4293096"/>
            <a:ext cx="93610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5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196752"/>
            <a:ext cx="11706225" cy="5553430"/>
            <a:chOff x="335360" y="1196752"/>
            <a:chExt cx="11706225" cy="555343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5360" y="1196752"/>
              <a:ext cx="11706225" cy="3838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5026157"/>
              <a:ext cx="7905750" cy="1724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85041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548680"/>
            <a:ext cx="6162675" cy="524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6147" y="2276872"/>
            <a:ext cx="4371975" cy="2981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83223" y="2586037"/>
            <a:ext cx="4324745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83223" y="3361541"/>
            <a:ext cx="602292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83223" y="4299090"/>
            <a:ext cx="4828801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83223" y="5248214"/>
            <a:ext cx="4828801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481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2025-12-18T06:56:38Z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