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5" r:id="rId3"/>
    <p:sldId id="324" r:id="rId4"/>
    <p:sldId id="347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3009900"/>
            <a:ext cx="102108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657350"/>
            <a:ext cx="102108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59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1400175"/>
            <a:ext cx="952500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05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8458200" cy="577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1340768"/>
            <a:ext cx="4191000" cy="31146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199456" y="1628800"/>
            <a:ext cx="590465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199456" y="2554775"/>
            <a:ext cx="590465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199456" y="3376452"/>
            <a:ext cx="590465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199456" y="4175230"/>
            <a:ext cx="309634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4309860" y="4175230"/>
            <a:ext cx="337031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199456" y="5101204"/>
            <a:ext cx="698477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199456" y="6038754"/>
            <a:ext cx="698477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5429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464152" y="5085184"/>
            <a:ext cx="42484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2" y="2228850"/>
            <a:ext cx="8753475" cy="2400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943872" y="2348880"/>
            <a:ext cx="583264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749259" y="3170682"/>
            <a:ext cx="583264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749259" y="4077072"/>
            <a:ext cx="583264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8115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340768"/>
            <a:ext cx="9772650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204864"/>
            <a:ext cx="950505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343472" y="3211861"/>
            <a:ext cx="950505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343472" y="4005064"/>
            <a:ext cx="950505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343472" y="4878615"/>
            <a:ext cx="950505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343472" y="5735142"/>
            <a:ext cx="252028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3997548" y="5735142"/>
            <a:ext cx="6058891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8734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10106025" cy="1552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0937" y="2965685"/>
            <a:ext cx="4810125" cy="31908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3431704" y="2321603"/>
            <a:ext cx="655272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3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414337"/>
            <a:ext cx="9048750" cy="6029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71624" y="1412776"/>
            <a:ext cx="798075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571624" y="2304027"/>
            <a:ext cx="798075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571624" y="3253151"/>
            <a:ext cx="798075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571624" y="3993931"/>
            <a:ext cx="920489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571624" y="4908331"/>
            <a:ext cx="920489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571624" y="5805264"/>
            <a:ext cx="920489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525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268760"/>
            <a:ext cx="107727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9689"/>
          <a:stretch/>
        </p:blipFill>
        <p:spPr>
          <a:xfrm>
            <a:off x="957262" y="2276872"/>
            <a:ext cx="10277475" cy="273630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5920" y="4193258"/>
            <a:ext cx="1512168" cy="612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0311"/>
          <a:stretch/>
        </p:blipFill>
        <p:spPr>
          <a:xfrm>
            <a:off x="1075109" y="476672"/>
            <a:ext cx="10277475" cy="27024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284984"/>
            <a:ext cx="3782789" cy="3460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88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2157412"/>
            <a:ext cx="101155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340768"/>
            <a:ext cx="10163175" cy="502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744072" y="1412776"/>
            <a:ext cx="4608512" cy="41044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14411" y="3186702"/>
            <a:ext cx="5554663" cy="15384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14410" y="4961072"/>
            <a:ext cx="5554663" cy="14088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464152" y="5085184"/>
            <a:ext cx="42484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1075903"/>
            <a:ext cx="9134475" cy="5305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533892" y="2420888"/>
            <a:ext cx="9242628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415478" y="4005064"/>
            <a:ext cx="849694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415478" y="4850016"/>
            <a:ext cx="849694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415478" y="5729692"/>
            <a:ext cx="849694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912" y="1033462"/>
            <a:ext cx="9020175" cy="4791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47462" y="1988840"/>
            <a:ext cx="927307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647462" y="2891665"/>
            <a:ext cx="927307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647462" y="3789040"/>
            <a:ext cx="927307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775520" y="4622417"/>
            <a:ext cx="9273074" cy="1202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224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81050" y="1340768"/>
            <a:ext cx="10629900" cy="5312073"/>
            <a:chOff x="781050" y="1412776"/>
            <a:chExt cx="10629900" cy="53120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1050" y="1412776"/>
              <a:ext cx="10629900" cy="2619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81100" y="4162624"/>
              <a:ext cx="10229850" cy="2562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703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2025-12-19T01:59:19Z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