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63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7" r:id="rId26"/>
    <p:sldId id="346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481262"/>
            <a:ext cx="72390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74771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12776"/>
            <a:ext cx="11363325" cy="4800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60496" y="1507302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203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20335" y="1951557"/>
            <a:ext cx="2762101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023" y="2935405"/>
            <a:ext cx="9591409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340768"/>
            <a:ext cx="11619656" cy="4880595"/>
            <a:chOff x="191344" y="1340768"/>
            <a:chExt cx="11619656" cy="48805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340768"/>
              <a:ext cx="9829800" cy="981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420888"/>
              <a:ext cx="11430000" cy="38004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3523526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052736"/>
            <a:ext cx="11572875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63920"/>
            <a:ext cx="3735685" cy="2875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517184" y="4197938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24744"/>
            <a:ext cx="114490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87019"/>
            <a:ext cx="3600400" cy="2706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858917" y="3342859"/>
            <a:ext cx="1152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984" y="3005933"/>
            <a:ext cx="3686175" cy="3267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330033"/>
            <a:ext cx="66675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63817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371398"/>
            <a:ext cx="75608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285798"/>
            <a:ext cx="75608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269646"/>
            <a:ext cx="756084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652462"/>
            <a:ext cx="824865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628800"/>
            <a:ext cx="741682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543200"/>
            <a:ext cx="79928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3428998"/>
            <a:ext cx="8280920" cy="1224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4913379"/>
            <a:ext cx="8280920" cy="1224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210175" cy="1362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628800"/>
            <a:ext cx="11544300" cy="481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5649673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509712"/>
            <a:ext cx="70104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324475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262" y="1268760"/>
            <a:ext cx="7400925" cy="1038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" y="2492896"/>
            <a:ext cx="11534775" cy="3743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88488" y="4509120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00225"/>
            <a:ext cx="11515725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068960"/>
            <a:ext cx="129336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117803"/>
            <a:ext cx="2232248" cy="68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038225"/>
            <a:ext cx="11305256" cy="56851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335933"/>
            <a:ext cx="424847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1435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574717"/>
            <a:ext cx="113633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546" y="3429000"/>
            <a:ext cx="106299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36712"/>
            <a:ext cx="106775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717032"/>
            <a:ext cx="3609975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8128" y="2661741"/>
            <a:ext cx="4464496" cy="75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685755"/>
            <a:ext cx="1872208" cy="68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2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39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57362"/>
            <a:ext cx="1070610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824330"/>
            <a:ext cx="6937226" cy="332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8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572750" cy="499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1268760"/>
            <a:ext cx="72728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132856"/>
            <a:ext cx="252028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93542" y="2132856"/>
            <a:ext cx="780665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081980"/>
            <a:ext cx="247806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38873" y="3081980"/>
            <a:ext cx="806489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3938506"/>
            <a:ext cx="1022513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4771883"/>
            <a:ext cx="1022513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99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20688"/>
            <a:ext cx="10706100" cy="5979343"/>
            <a:chOff x="1055440" y="620688"/>
            <a:chExt cx="10706100" cy="5979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20688"/>
              <a:ext cx="10706100" cy="499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733256"/>
              <a:ext cx="5562600" cy="866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348880"/>
            <a:ext cx="712879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205406"/>
            <a:ext cx="88569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189255"/>
            <a:ext cx="88569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988797"/>
            <a:ext cx="88569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5994907"/>
            <a:ext cx="885698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01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0"/>
            <a:ext cx="9325036" cy="6835928"/>
            <a:chOff x="1055440" y="25896"/>
            <a:chExt cx="10868025" cy="78527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25896"/>
              <a:ext cx="10868025" cy="500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059281"/>
              <a:ext cx="1006792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10844" y="715214"/>
            <a:ext cx="778555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0844" y="1537016"/>
            <a:ext cx="778555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0844" y="2231496"/>
            <a:ext cx="8937684" cy="13415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95520" y="3717032"/>
            <a:ext cx="3192367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04177" y="3717032"/>
            <a:ext cx="3192367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95520" y="4463743"/>
            <a:ext cx="9673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95520" y="5193494"/>
            <a:ext cx="9673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95520" y="6093296"/>
            <a:ext cx="9673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2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358081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1124744"/>
            <a:ext cx="11029950" cy="192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48794"/>
            <a:ext cx="3199799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620500" cy="296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24011"/>
          <a:stretch/>
        </p:blipFill>
        <p:spPr>
          <a:xfrm>
            <a:off x="6702749" y="3068960"/>
            <a:ext cx="4495800" cy="28083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303912" y="3212976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5503099"/>
            <a:ext cx="237626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1628775"/>
            <a:ext cx="58007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3375" y="1268760"/>
            <a:ext cx="11525250" cy="4782666"/>
            <a:chOff x="333375" y="1268760"/>
            <a:chExt cx="11525250" cy="47826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268760"/>
              <a:ext cx="11525250" cy="1847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212976"/>
              <a:ext cx="11049000" cy="28384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415480" y="5229200"/>
            <a:ext cx="78554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543050"/>
            <a:ext cx="3657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9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2025-12-18T05:52:37Z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