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1928812"/>
            <a:ext cx="7277100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55440" y="152636"/>
            <a:ext cx="9145016" cy="6552728"/>
            <a:chOff x="917327" y="620688"/>
            <a:chExt cx="11163300" cy="7677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620688"/>
              <a:ext cx="10887075" cy="2733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7327" y="3354363"/>
              <a:ext cx="11163300" cy="49434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6888088" y="2504471"/>
            <a:ext cx="244827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678929"/>
            <a:ext cx="1119187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2573014"/>
            <a:ext cx="4104456" cy="4076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007768" y="836712"/>
            <a:ext cx="158417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82330" y="1774261"/>
            <a:ext cx="197371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3778324"/>
            <a:ext cx="403244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99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8640"/>
            <a:ext cx="5976664" cy="23103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499022"/>
            <a:ext cx="9789740" cy="40870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480376" y="3356992"/>
            <a:ext cx="7200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490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3921629"/>
            <a:ext cx="7971779" cy="2901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3135610"/>
            <a:ext cx="7200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1290" y="5517232"/>
            <a:ext cx="86872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44072" y="5517232"/>
            <a:ext cx="86872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91340" y="5517232"/>
            <a:ext cx="86872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79376" y="1268760"/>
            <a:ext cx="10791825" cy="3847688"/>
            <a:chOff x="479376" y="1268760"/>
            <a:chExt cx="10791825" cy="38476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268760"/>
              <a:ext cx="10791825" cy="1857375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623392" y="3429000"/>
              <a:ext cx="10622673" cy="885825"/>
              <a:chOff x="623392" y="3429000"/>
              <a:chExt cx="10622673" cy="88582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3392" y="3429000"/>
                <a:ext cx="6086475" cy="8858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21640" y="3478148"/>
                <a:ext cx="4924425" cy="71437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21040" y="4363973"/>
              <a:ext cx="4800600" cy="752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6105525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895350"/>
            <a:ext cx="4752975" cy="5067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2213" y="917422"/>
            <a:ext cx="4848660" cy="5067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368" y="2564904"/>
            <a:ext cx="5961509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59" y="4276385"/>
            <a:ext cx="5961509" cy="711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128" y="1209604"/>
            <a:ext cx="5705475" cy="153352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40128" y="2718361"/>
            <a:ext cx="11696575" cy="3867814"/>
            <a:chOff x="259532" y="1597770"/>
            <a:chExt cx="11696575" cy="386781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9532" y="1597770"/>
              <a:ext cx="11449050" cy="762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2338765"/>
              <a:ext cx="8724900" cy="7429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9116" y="3048378"/>
              <a:ext cx="8686800" cy="8858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6536" y="3853719"/>
              <a:ext cx="8820150" cy="8667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3432" y="4675009"/>
              <a:ext cx="10725150" cy="7905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984432" y="2338765"/>
              <a:ext cx="1971675" cy="203835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488488" y="5938564"/>
            <a:ext cx="7200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704975"/>
            <a:ext cx="106013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2025-12-18T07:31:57Z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