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3" r:id="rId21"/>
    <p:sldId id="342" r:id="rId22"/>
    <p:sldId id="344" r:id="rId23"/>
    <p:sldId id="345" r:id="rId24"/>
    <p:sldId id="346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762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85619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550" y="1971675"/>
            <a:ext cx="7200900" cy="2914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6632"/>
            <a:ext cx="5581650" cy="1381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37" y="1497757"/>
            <a:ext cx="11591925" cy="5181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488488" y="5949280"/>
            <a:ext cx="720080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8746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268760"/>
            <a:ext cx="11325225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926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476672"/>
            <a:ext cx="10599861" cy="619268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462966" y="5949280"/>
            <a:ext cx="720080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4049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750" y="1412776"/>
            <a:ext cx="11620500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354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1338262"/>
            <a:ext cx="9163050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422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844824"/>
            <a:ext cx="10982325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1118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1643062"/>
            <a:ext cx="10601325" cy="3571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667360" y="1785250"/>
            <a:ext cx="2780382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47988" y="2664926"/>
            <a:ext cx="4415964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663952" y="2636912"/>
            <a:ext cx="4199940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18996" y="3637200"/>
            <a:ext cx="3248812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471594" y="3637200"/>
            <a:ext cx="5656854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118996" y="4563175"/>
            <a:ext cx="3248812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017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3137" y="300037"/>
            <a:ext cx="7705725" cy="6257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855640" y="1271374"/>
            <a:ext cx="7632848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855640" y="2255223"/>
            <a:ext cx="7632848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855640" y="3134899"/>
            <a:ext cx="7632848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855640" y="4072448"/>
            <a:ext cx="7632848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855640" y="5033147"/>
            <a:ext cx="7632848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855640" y="5866524"/>
            <a:ext cx="7632848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8354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9670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229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848975" cy="4981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871864" y="2535565"/>
            <a:ext cx="1800200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9940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88640"/>
            <a:ext cx="5724525" cy="1552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1720478"/>
            <a:ext cx="11677650" cy="49244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428055" y="3982773"/>
            <a:ext cx="720080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3037" y="1204912"/>
            <a:ext cx="930592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08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1412776"/>
            <a:ext cx="10210800" cy="44481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343472" y="2495510"/>
            <a:ext cx="9433048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43472" y="3386761"/>
            <a:ext cx="9433048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43472" y="4173840"/>
            <a:ext cx="9433048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343472" y="5180837"/>
            <a:ext cx="5544616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888798" y="5180837"/>
            <a:ext cx="2735594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235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1612" y="764704"/>
            <a:ext cx="9248775" cy="5724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52184" y="2276872"/>
            <a:ext cx="4314825" cy="41052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1703512" y="1671171"/>
            <a:ext cx="8352928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775520" y="2492896"/>
            <a:ext cx="5760640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775520" y="3453595"/>
            <a:ext cx="5976664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775520" y="4437112"/>
            <a:ext cx="5976664" cy="9361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703512" y="5850965"/>
            <a:ext cx="5976664" cy="6023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3199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116632"/>
            <a:ext cx="6175400" cy="6507317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99656" y="1124744"/>
            <a:ext cx="6336704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999656" y="1842374"/>
            <a:ext cx="6336704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999656" y="2687326"/>
            <a:ext cx="6336704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999656" y="3485979"/>
            <a:ext cx="6336704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999656" y="4296207"/>
            <a:ext cx="6336704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999656" y="5187458"/>
            <a:ext cx="6336704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2999656" y="5974537"/>
            <a:ext cx="6336704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7059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39" y="620688"/>
            <a:ext cx="10641637" cy="6120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49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68760"/>
            <a:ext cx="11572875" cy="2781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11624" y="3859957"/>
            <a:ext cx="4217431" cy="29980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062890" y="3296327"/>
            <a:ext cx="993550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2657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80" y="3356992"/>
            <a:ext cx="4810125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035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0"/>
            <a:ext cx="6463406" cy="658668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83632" y="980728"/>
            <a:ext cx="6552728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783632" y="1964576"/>
            <a:ext cx="6552728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783632" y="2774804"/>
            <a:ext cx="6552728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783632" y="3446135"/>
            <a:ext cx="6552728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783632" y="4360535"/>
            <a:ext cx="6552728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783632" y="5136039"/>
            <a:ext cx="6552728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2783632" y="5992566"/>
            <a:ext cx="6552728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774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432" y="476672"/>
            <a:ext cx="11109300" cy="573325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439816" y="5326916"/>
            <a:ext cx="720080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717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0512" y="1124744"/>
            <a:ext cx="11610975" cy="3790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84338" y="3861048"/>
            <a:ext cx="3917149" cy="27363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240016" y="2319541"/>
            <a:ext cx="1296144" cy="645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050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116632"/>
            <a:ext cx="6267450" cy="6953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3674" y="830175"/>
            <a:ext cx="3429000" cy="6191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03674" y="1408311"/>
            <a:ext cx="6200775" cy="6000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03674" y="2005657"/>
            <a:ext cx="4248150" cy="6381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03674" y="2604740"/>
            <a:ext cx="3486150" cy="6858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14575" y="3259205"/>
            <a:ext cx="7562850" cy="6858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18135" y="3965010"/>
            <a:ext cx="3448050" cy="6096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135560" y="4574610"/>
            <a:ext cx="9734550" cy="914400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2135560" y="144854"/>
            <a:ext cx="9757950" cy="6563003"/>
            <a:chOff x="2135560" y="144854"/>
            <a:chExt cx="9757950" cy="6563003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2135560" y="5517232"/>
              <a:ext cx="6315075" cy="1190625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30968" y="144854"/>
              <a:ext cx="6267450" cy="695325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27074" y="858397"/>
              <a:ext cx="3429000" cy="619125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327074" y="1436533"/>
              <a:ext cx="6200775" cy="600075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327074" y="2033879"/>
              <a:ext cx="4248150" cy="638175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327074" y="2632962"/>
              <a:ext cx="3486150" cy="685800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337975" y="3287427"/>
              <a:ext cx="7562850" cy="685800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241535" y="3993232"/>
              <a:ext cx="3448050" cy="609600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158960" y="4602832"/>
              <a:ext cx="9734550" cy="914400"/>
            </a:xfrm>
            <a:prstGeom prst="rect">
              <a:avLst/>
            </a:prstGeom>
          </p:spPr>
        </p:pic>
      </p:grpSp>
      <p:sp useBgFill="1">
        <p:nvSpPr>
          <p:cNvPr id="23" name="矩形 22"/>
          <p:cNvSpPr/>
          <p:nvPr/>
        </p:nvSpPr>
        <p:spPr>
          <a:xfrm>
            <a:off x="2337974" y="864243"/>
            <a:ext cx="6998385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>
          <a:xfrm>
            <a:off x="2337974" y="1477701"/>
            <a:ext cx="6998385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>
          <a:xfrm>
            <a:off x="2337974" y="2114308"/>
            <a:ext cx="6998385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>
          <a:xfrm>
            <a:off x="2337974" y="2716192"/>
            <a:ext cx="6998385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>
          <a:xfrm>
            <a:off x="2337974" y="3417425"/>
            <a:ext cx="8582562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>
          <a:xfrm>
            <a:off x="2337974" y="4019308"/>
            <a:ext cx="8582562" cy="586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>
          <a:xfrm>
            <a:off x="2337974" y="4586456"/>
            <a:ext cx="9532136" cy="9025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>
          <a:xfrm>
            <a:off x="2337974" y="5647333"/>
            <a:ext cx="9532136" cy="10605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041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95412"/>
            <a:ext cx="11734800" cy="4067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99856" y="4548725"/>
            <a:ext cx="3168352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0481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1</Words>
  <Application>Microsoft Office PowerPoint</Application>
  <PresentationFormat>宽屏</PresentationFormat>
  <Paragraphs>1</Paragraphs>
  <Slides>24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2025-12-18T07:00:47Z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