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55" autoAdjust="0"/>
    <p:restoredTop sz="94665" autoAdjust="0"/>
  </p:normalViewPr>
  <p:slideViewPr>
    <p:cSldViewPr showGuides="1">
      <p:cViewPr varScale="1">
        <p:scale>
          <a:sx n="83" d="100"/>
          <a:sy n="83" d="100"/>
        </p:scale>
        <p:origin x="34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241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6" y="1556792"/>
            <a:ext cx="7820025" cy="1190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" y="3356607"/>
            <a:ext cx="1095375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1412776"/>
            <a:ext cx="107251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7133"/>
          <a:stretch/>
        </p:blipFill>
        <p:spPr>
          <a:xfrm>
            <a:off x="3143672" y="188640"/>
            <a:ext cx="4981575" cy="27686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5" y="3140968"/>
            <a:ext cx="4857750" cy="34194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3710760" y="3284984"/>
            <a:ext cx="5265559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899756" y="5048940"/>
            <a:ext cx="536459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899756" y="5905467"/>
            <a:ext cx="536459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1304925"/>
            <a:ext cx="8448675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1279439"/>
            <a:ext cx="439248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947364" y="2135965"/>
            <a:ext cx="439248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947364" y="3108238"/>
            <a:ext cx="566080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687140" y="3108238"/>
            <a:ext cx="2708899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947364" y="4011063"/>
            <a:ext cx="566080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947364" y="4867589"/>
            <a:ext cx="753301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185862"/>
            <a:ext cx="9153525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1286975"/>
            <a:ext cx="439248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40140" y="2236099"/>
            <a:ext cx="950838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12148" y="3150499"/>
            <a:ext cx="266762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186864" y="3150499"/>
            <a:ext cx="6661663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412148" y="4088048"/>
            <a:ext cx="569196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7099128" y="4088048"/>
            <a:ext cx="357363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412148" y="4959383"/>
            <a:ext cx="763618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90525" y="1196752"/>
            <a:ext cx="11025892" cy="5459634"/>
            <a:chOff x="390525" y="1196752"/>
            <a:chExt cx="11025892" cy="54596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1196752"/>
              <a:ext cx="10734675" cy="666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1879134"/>
              <a:ext cx="10058400" cy="8096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94736" y="2688759"/>
              <a:ext cx="10058400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23839" y="3509856"/>
              <a:ext cx="10106025" cy="657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10392" y="4170129"/>
              <a:ext cx="10106025" cy="7334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84396" y="4856161"/>
              <a:ext cx="10477500" cy="180022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679505" y="4915129"/>
            <a:ext cx="2688303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7752184" y="4915129"/>
            <a:ext cx="374441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235636" y="5864253"/>
            <a:ext cx="6948595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914400"/>
            <a:ext cx="5286375" cy="2514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6614" y="914400"/>
            <a:ext cx="5627914" cy="2514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4058" y="4077072"/>
            <a:ext cx="5153025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332656"/>
            <a:ext cx="5657850" cy="2771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59646"/>
            <a:ext cx="4600575" cy="2476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20" y="3359646"/>
            <a:ext cx="6477000" cy="23812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471439" y="3501008"/>
            <a:ext cx="4392488" cy="244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375920" y="3359646"/>
            <a:ext cx="633670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5375920" y="4204598"/>
            <a:ext cx="633670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5375920" y="5095849"/>
            <a:ext cx="633670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1219200"/>
            <a:ext cx="704850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71750" y="2204864"/>
            <a:ext cx="460437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571750" y="3096115"/>
            <a:ext cx="460437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571750" y="3941066"/>
            <a:ext cx="460437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571750" y="4797593"/>
            <a:ext cx="784473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07368" y="1412776"/>
            <a:ext cx="10789269" cy="5172077"/>
            <a:chOff x="407368" y="1412776"/>
            <a:chExt cx="10789269" cy="517207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10763250" cy="26289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362" y="4070252"/>
              <a:ext cx="10201275" cy="17621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1544" y="5860953"/>
              <a:ext cx="3143250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88640"/>
            <a:ext cx="5181600" cy="2876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5" y="3429000"/>
            <a:ext cx="4680520" cy="22396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7220" y="3459473"/>
            <a:ext cx="6738488" cy="234579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263351" y="3452373"/>
            <a:ext cx="4608513" cy="1344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91345" y="4959383"/>
            <a:ext cx="439248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5550424" y="3501008"/>
            <a:ext cx="61622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5550424" y="4403834"/>
            <a:ext cx="616220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5550424" y="5225637"/>
            <a:ext cx="630621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909637"/>
            <a:ext cx="8591550" cy="5038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88088" y="1052736"/>
            <a:ext cx="244827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853100" y="1932412"/>
            <a:ext cx="6763179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853100" y="2835237"/>
            <a:ext cx="93554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853100" y="3795935"/>
            <a:ext cx="935546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853100" y="4756633"/>
            <a:ext cx="9355468" cy="11917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2025-12-18T09:09:31Z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