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5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833687"/>
            <a:ext cx="1048702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95400"/>
            <a:ext cx="1084897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4123372"/>
            <a:ext cx="936104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887" y="1595437"/>
            <a:ext cx="40862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14375"/>
            <a:ext cx="106870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808" y="3424502"/>
            <a:ext cx="2924633" cy="3168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984432" y="2636912"/>
            <a:ext cx="8640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7" y="404665"/>
            <a:ext cx="10513168" cy="6264696"/>
            <a:chOff x="1199456" y="404664"/>
            <a:chExt cx="10887075" cy="64969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404664"/>
              <a:ext cx="10887075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2734" y="4005967"/>
              <a:ext cx="9963150" cy="2895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503712" y="5678696"/>
            <a:ext cx="1224136" cy="7621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51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091747" cy="585190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492896"/>
            <a:ext cx="36004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59496" y="3372571"/>
            <a:ext cx="36004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559496" y="4293096"/>
            <a:ext cx="928903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59496" y="5157192"/>
            <a:ext cx="928903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559496" y="5840098"/>
            <a:ext cx="928903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955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8108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573016"/>
            <a:ext cx="46101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42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91544" y="548680"/>
            <a:ext cx="9220200" cy="5593035"/>
            <a:chOff x="1980087" y="188640"/>
            <a:chExt cx="9220200" cy="55930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80087" y="188640"/>
              <a:ext cx="5514975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80087" y="3429000"/>
              <a:ext cx="9220200" cy="2352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135559" y="2348880"/>
            <a:ext cx="5370959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135559" y="3147533"/>
            <a:ext cx="417646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135559" y="3879172"/>
            <a:ext cx="9217025" cy="23399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901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1733550"/>
            <a:ext cx="961072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1791031"/>
            <a:ext cx="36004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31504" y="2708920"/>
            <a:ext cx="244827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007768" y="2708920"/>
            <a:ext cx="689359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631504" y="3565446"/>
            <a:ext cx="244827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079776" y="3565446"/>
            <a:ext cx="460851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631504" y="4421972"/>
            <a:ext cx="583264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762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48680"/>
            <a:ext cx="10782300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645024"/>
            <a:ext cx="48006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07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024062"/>
            <a:ext cx="98869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76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4365104"/>
            <a:ext cx="8640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468089" y="262930"/>
            <a:ext cx="9848850" cy="6312234"/>
            <a:chOff x="1468089" y="262930"/>
            <a:chExt cx="9848850" cy="63122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69007" y="262930"/>
              <a:ext cx="4181475" cy="67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5517" y="1085442"/>
              <a:ext cx="5048250" cy="790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88070" y="1727525"/>
              <a:ext cx="4000500" cy="11144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03512" y="2620113"/>
              <a:ext cx="2095500" cy="7524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88070" y="3288817"/>
              <a:ext cx="6743700" cy="11334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68089" y="4430953"/>
              <a:ext cx="9848850" cy="7239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16645" y="5241664"/>
              <a:ext cx="3943350" cy="7334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42659" y="5975089"/>
              <a:ext cx="9001125" cy="600075"/>
            </a:xfrm>
            <a:prstGeom prst="rect">
              <a:avLst/>
            </a:prstGeom>
          </p:spPr>
        </p:pic>
      </p:grpSp>
      <p:sp useBgFill="1">
        <p:nvSpPr>
          <p:cNvPr id="14" name="矩形 13"/>
          <p:cNvSpPr/>
          <p:nvPr/>
        </p:nvSpPr>
        <p:spPr>
          <a:xfrm>
            <a:off x="1629223" y="1056797"/>
            <a:ext cx="5089986" cy="6440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19209" y="692696"/>
            <a:ext cx="4476750" cy="291465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>
          <a:xfrm>
            <a:off x="1580148" y="1728129"/>
            <a:ext cx="5023619" cy="9681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1629223" y="2723552"/>
            <a:ext cx="5089986" cy="6440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>
          <a:xfrm>
            <a:off x="1629223" y="3451761"/>
            <a:ext cx="2954609" cy="9705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>
          <a:xfrm>
            <a:off x="4626247" y="3616008"/>
            <a:ext cx="601753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>
          <a:xfrm>
            <a:off x="1373762" y="4589013"/>
            <a:ext cx="28384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>
          <a:xfrm>
            <a:off x="4306544" y="4589013"/>
            <a:ext cx="726206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>
          <a:xfrm>
            <a:off x="1570241" y="5271919"/>
            <a:ext cx="726206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/>
          <p:cNvSpPr/>
          <p:nvPr/>
        </p:nvSpPr>
        <p:spPr>
          <a:xfrm>
            <a:off x="1373762" y="5968740"/>
            <a:ext cx="400215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4" name="矩形 23"/>
          <p:cNvSpPr/>
          <p:nvPr/>
        </p:nvSpPr>
        <p:spPr>
          <a:xfrm>
            <a:off x="5422324" y="5968740"/>
            <a:ext cx="54262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089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340768"/>
            <a:ext cx="10048875" cy="466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854372" y="1504244"/>
            <a:ext cx="54262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46706" y="2661713"/>
            <a:ext cx="478925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735960" y="2420888"/>
            <a:ext cx="4789254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46706" y="3923353"/>
            <a:ext cx="889371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46706" y="5157192"/>
            <a:ext cx="594138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672064" y="4797152"/>
            <a:ext cx="4573229" cy="1210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777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48680"/>
            <a:ext cx="1067752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704" y="4165937"/>
            <a:ext cx="4926433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70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71464" y="620688"/>
            <a:ext cx="9893266" cy="6120680"/>
            <a:chOff x="1315302" y="548680"/>
            <a:chExt cx="9953220" cy="62803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548680"/>
              <a:ext cx="9925050" cy="80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1357119"/>
              <a:ext cx="1400175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5302" y="1958066"/>
              <a:ext cx="9896475" cy="752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99211" y="2760250"/>
              <a:ext cx="8963025" cy="7334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09541" y="3482140"/>
              <a:ext cx="2076450" cy="8096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5302" y="4382160"/>
              <a:ext cx="9858375" cy="8763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75411" y="5122738"/>
              <a:ext cx="8886825" cy="7239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75411" y="5962290"/>
              <a:ext cx="5334000" cy="8667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9961282" y="775965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201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271464" y="620688"/>
            <a:ext cx="9289032" cy="5976664"/>
            <a:chOff x="1487488" y="620688"/>
            <a:chExt cx="10439400" cy="6473443"/>
          </a:xfrm>
        </p:grpSpPr>
        <p:grpSp>
          <p:nvGrpSpPr>
            <p:cNvPr id="9" name="组合 8"/>
            <p:cNvGrpSpPr/>
            <p:nvPr/>
          </p:nvGrpSpPr>
          <p:grpSpPr>
            <a:xfrm>
              <a:off x="1487488" y="620688"/>
              <a:ext cx="10439400" cy="757238"/>
              <a:chOff x="1127448" y="1460971"/>
              <a:chExt cx="10439400" cy="757238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484784"/>
                <a:ext cx="4257675" cy="7334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85123" y="1508596"/>
                <a:ext cx="4314825" cy="68580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699948" y="1460971"/>
                <a:ext cx="1866900" cy="733425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1631504" y="1376394"/>
              <a:ext cx="5210243" cy="623888"/>
              <a:chOff x="767408" y="2253059"/>
              <a:chExt cx="5210243" cy="623888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7408" y="2276872"/>
                <a:ext cx="4181475" cy="600075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68001" y="2253059"/>
                <a:ext cx="1009650" cy="590550"/>
              </a:xfrm>
              <a:prstGeom prst="rect">
                <a:avLst/>
              </a:prstGeom>
            </p:spPr>
          </p:pic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92507" y="2064931"/>
              <a:ext cx="7781925" cy="5029200"/>
            </a:xfrm>
            <a:prstGeom prst="rect">
              <a:avLst/>
            </a:prstGeom>
          </p:spPr>
        </p:pic>
      </p:grpSp>
      <p:sp useBgFill="1">
        <p:nvSpPr>
          <p:cNvPr id="15" name="矩形 14"/>
          <p:cNvSpPr/>
          <p:nvPr/>
        </p:nvSpPr>
        <p:spPr>
          <a:xfrm>
            <a:off x="1399610" y="1376706"/>
            <a:ext cx="90888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1399610" y="2082762"/>
            <a:ext cx="90888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1399610" y="2852936"/>
            <a:ext cx="325623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>
          <a:xfrm>
            <a:off x="4767872" y="2852936"/>
            <a:ext cx="325623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>
          <a:xfrm>
            <a:off x="1330191" y="3616865"/>
            <a:ext cx="325623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>
          <a:xfrm>
            <a:off x="1330190" y="4415518"/>
            <a:ext cx="779014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>
          <a:xfrm>
            <a:off x="1330190" y="5260470"/>
            <a:ext cx="779014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>
          <a:xfrm>
            <a:off x="1330190" y="6082273"/>
            <a:ext cx="779014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630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871537"/>
            <a:ext cx="961072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988840"/>
            <a:ext cx="979308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59496" y="2880091"/>
            <a:ext cx="979308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559496" y="3759767"/>
            <a:ext cx="979308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59496" y="4593145"/>
            <a:ext cx="979308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559496" y="5484396"/>
            <a:ext cx="979308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719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1690687"/>
            <a:ext cx="632460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780928"/>
            <a:ext cx="662473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143672" y="3602730"/>
            <a:ext cx="662473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143672" y="4437112"/>
            <a:ext cx="662473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81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5232" y="692696"/>
            <a:ext cx="10107352" cy="59408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2583119"/>
            <a:ext cx="8640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48680"/>
            <a:ext cx="1089660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1823" y="3861048"/>
            <a:ext cx="3694999" cy="2996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2511111"/>
            <a:ext cx="8640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8870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696" y="4139671"/>
            <a:ext cx="4608512" cy="2667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2655127"/>
            <a:ext cx="8640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55440" y="692696"/>
            <a:ext cx="10915650" cy="5698579"/>
            <a:chOff x="1055440" y="692696"/>
            <a:chExt cx="10915650" cy="56985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2829"/>
            <a:stretch/>
          </p:blipFill>
          <p:spPr>
            <a:xfrm>
              <a:off x="1055440" y="692696"/>
              <a:ext cx="10915650" cy="347679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4365104"/>
              <a:ext cx="3848100" cy="8096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74924" y="5370338"/>
              <a:ext cx="4105275" cy="7810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30565" y="3429000"/>
              <a:ext cx="3571875" cy="29622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606637" y="3501008"/>
            <a:ext cx="8640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548680"/>
            <a:ext cx="10801350" cy="6048672"/>
            <a:chOff x="1127448" y="548680"/>
            <a:chExt cx="10801350" cy="60486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548680"/>
              <a:ext cx="10801350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31" t="2996" r="10451" b="22580"/>
            <a:stretch/>
          </p:blipFill>
          <p:spPr>
            <a:xfrm>
              <a:off x="7752184" y="4149080"/>
              <a:ext cx="3414695" cy="244827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59496" y="4301530"/>
              <a:ext cx="3848100" cy="981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87488" y="5298309"/>
              <a:ext cx="4838700" cy="10191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560496" y="3671673"/>
            <a:ext cx="8640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412776"/>
            <a:ext cx="10763250" cy="4756745"/>
            <a:chOff x="479376" y="1412776"/>
            <a:chExt cx="10763250" cy="475674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10763250" cy="2781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5101" y="4293096"/>
              <a:ext cx="10677525" cy="18764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6023992" y="3358344"/>
            <a:ext cx="8640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49157" y="5291316"/>
            <a:ext cx="8640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892" y="620688"/>
            <a:ext cx="109251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140968"/>
            <a:ext cx="3330370" cy="3240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79576" y="3380142"/>
            <a:ext cx="8640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2025-12-18T09:30:55Z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