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43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1" r:id="rId10"/>
    <p:sldId id="330" r:id="rId11"/>
    <p:sldId id="332" r:id="rId12"/>
    <p:sldId id="333" r:id="rId13"/>
    <p:sldId id="334" r:id="rId14"/>
    <p:sldId id="335" r:id="rId15"/>
    <p:sldId id="337" r:id="rId16"/>
    <p:sldId id="336" r:id="rId17"/>
    <p:sldId id="338" r:id="rId18"/>
    <p:sldId id="339" r:id="rId19"/>
    <p:sldId id="340" r:id="rId20"/>
    <p:sldId id="341" r:id="rId21"/>
    <p:sldId id="342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709862"/>
            <a:ext cx="1029652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620688"/>
            <a:ext cx="10868025" cy="6031802"/>
            <a:chOff x="1127448" y="620688"/>
            <a:chExt cx="10868025" cy="603180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620688"/>
              <a:ext cx="10868025" cy="3895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09232" y="4293096"/>
              <a:ext cx="4104456" cy="2359394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88488" y="2655127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687397" cy="4032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712" y="4077072"/>
            <a:ext cx="3672408" cy="26700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416480" y="2620441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57337"/>
            <a:ext cx="10953750" cy="3743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431704" y="3621874"/>
            <a:ext cx="669674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207568" y="4543845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715625" cy="3676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491" y="4293096"/>
            <a:ext cx="2869777" cy="24752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7752184" y="3499305"/>
            <a:ext cx="2016224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1268760"/>
            <a:ext cx="10763250" cy="2895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365104"/>
            <a:ext cx="4381500" cy="2114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7464152" y="3224551"/>
            <a:ext cx="122413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340768"/>
            <a:ext cx="10820400" cy="5142880"/>
            <a:chOff x="551384" y="1340768"/>
            <a:chExt cx="10820400" cy="514288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1340768"/>
              <a:ext cx="10820400" cy="3667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b="29930"/>
            <a:stretch/>
          </p:blipFill>
          <p:spPr>
            <a:xfrm>
              <a:off x="8256240" y="4221088"/>
              <a:ext cx="1914525" cy="226256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4655840" y="4190482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005012"/>
            <a:ext cx="1088707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4005064"/>
            <a:ext cx="16561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76672"/>
            <a:ext cx="10744200" cy="2771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248447"/>
            <a:ext cx="5600700" cy="962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8140" y="3248447"/>
            <a:ext cx="38481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43471" y="908720"/>
            <a:ext cx="6977062" cy="5410175"/>
            <a:chOff x="1343471" y="908720"/>
            <a:chExt cx="6977062" cy="54101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1" y="908720"/>
              <a:ext cx="5876925" cy="1628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1933" y="2708920"/>
              <a:ext cx="4038600" cy="36099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4263168" y="2777552"/>
            <a:ext cx="4281104" cy="3712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548680"/>
            <a:ext cx="11096625" cy="3590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284984"/>
            <a:ext cx="32099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81137"/>
            <a:ext cx="10848975" cy="3895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128448" y="3591231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22384" y="404664"/>
            <a:ext cx="10048470" cy="5606794"/>
            <a:chOff x="1622384" y="404664"/>
            <a:chExt cx="10048470" cy="560679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1504" y="404664"/>
              <a:ext cx="10039350" cy="4467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22384" y="4897033"/>
              <a:ext cx="5181600" cy="11144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8395155" y="764704"/>
            <a:ext cx="3275699" cy="34563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650023" y="2492896"/>
            <a:ext cx="5814129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650023" y="3303123"/>
            <a:ext cx="5814129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650023" y="4240672"/>
            <a:ext cx="5814129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650023" y="5013176"/>
            <a:ext cx="5814129" cy="10234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942975"/>
            <a:ext cx="8496300" cy="497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1916832"/>
            <a:ext cx="871264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31504" y="2924944"/>
            <a:ext cx="871264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31504" y="3735172"/>
            <a:ext cx="871264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62480" y="4730594"/>
            <a:ext cx="8712646" cy="13648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14375"/>
            <a:ext cx="10706100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573016"/>
            <a:ext cx="101441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28699"/>
            <a:ext cx="9361040" cy="588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12776"/>
            <a:ext cx="1022985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5600815"/>
            <a:ext cx="115212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09650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231191"/>
            <a:ext cx="10081120" cy="2430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5440" y="5751471"/>
            <a:ext cx="77048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04925"/>
            <a:ext cx="108299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052736"/>
            <a:ext cx="36004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33462"/>
            <a:ext cx="10106025" cy="4791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752184" y="2420888"/>
            <a:ext cx="3769321" cy="3672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15480" y="1916832"/>
            <a:ext cx="835292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15480" y="2750209"/>
            <a:ext cx="835292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15480" y="3467839"/>
            <a:ext cx="604867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415480" y="4208618"/>
            <a:ext cx="604867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415480" y="4914673"/>
            <a:ext cx="604867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8680"/>
            <a:ext cx="886777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2824" y="1376917"/>
            <a:ext cx="88569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52824" y="2268167"/>
            <a:ext cx="88569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52824" y="2898024"/>
            <a:ext cx="88569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52824" y="3661953"/>
            <a:ext cx="43924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501675" y="3753157"/>
            <a:ext cx="43924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64127" t="33467"/>
          <a:stretch/>
        </p:blipFill>
        <p:spPr>
          <a:xfrm>
            <a:off x="9192344" y="4365104"/>
            <a:ext cx="2612001" cy="229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8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52575"/>
            <a:ext cx="109347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583119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843087"/>
            <a:ext cx="997267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2700" y="3356992"/>
            <a:ext cx="85837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12700" y="4282966"/>
            <a:ext cx="85837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241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52575"/>
            <a:ext cx="109442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519223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5" y="1268761"/>
            <a:ext cx="10729192" cy="5345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28841" y="3102496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7368" y="1340768"/>
            <a:ext cx="11127407" cy="5223073"/>
            <a:chOff x="407368" y="1340768"/>
            <a:chExt cx="11127407" cy="522307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7225" y="1340768"/>
              <a:ext cx="10877550" cy="3667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373216"/>
              <a:ext cx="2571750" cy="1190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61086" y="5445223"/>
              <a:ext cx="1562100" cy="7905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9787" y="5326161"/>
              <a:ext cx="1914525" cy="1028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16280" y="5088036"/>
              <a:ext cx="2505075" cy="12668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056440" y="4221088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712" y="1743075"/>
            <a:ext cx="38385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620688"/>
            <a:ext cx="10297144" cy="5946800"/>
            <a:chOff x="1055440" y="692696"/>
            <a:chExt cx="10982325" cy="62769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692696"/>
              <a:ext cx="10982325" cy="3371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4064546"/>
              <a:ext cx="10163175" cy="29051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056440" y="5679463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76312" y="548680"/>
            <a:ext cx="10239375" cy="4395936"/>
            <a:chOff x="976312" y="548680"/>
            <a:chExt cx="10239375" cy="439593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b="23637"/>
            <a:stretch/>
          </p:blipFill>
          <p:spPr>
            <a:xfrm>
              <a:off x="3431704" y="548680"/>
              <a:ext cx="4552950" cy="288032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6312" y="3573016"/>
              <a:ext cx="10239375" cy="1371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2025-12-18T09:01:42Z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