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57475"/>
            <a:ext cx="1072515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9225"/>
            <a:ext cx="108966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4621643"/>
            <a:ext cx="1224136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19237"/>
            <a:ext cx="109632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677427"/>
            <a:ext cx="2160240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352675"/>
            <a:ext cx="10829925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613531"/>
            <a:ext cx="2232248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134350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765848"/>
            <a:ext cx="7553325" cy="2933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423592" y="3879263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423592" y="4955708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423592" y="5967495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57212"/>
            <a:ext cx="9010650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132856"/>
            <a:ext cx="914501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3698374"/>
            <a:ext cx="9145016" cy="1242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5192680"/>
            <a:ext cx="9145016" cy="1242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24744"/>
            <a:ext cx="108394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247650"/>
            <a:ext cx="10487025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152636"/>
            <a:ext cx="9937104" cy="6552728"/>
            <a:chOff x="1199456" y="116632"/>
            <a:chExt cx="10182225" cy="66675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116632"/>
              <a:ext cx="10182225" cy="5810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926882"/>
              <a:ext cx="2524125" cy="8572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433092" y="1196752"/>
            <a:ext cx="10279532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33092" y="3580616"/>
            <a:ext cx="97754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33091" y="4499763"/>
            <a:ext cx="9916025" cy="1363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433092" y="5941851"/>
            <a:ext cx="97754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" y="1124744"/>
            <a:ext cx="109632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27448" y="620688"/>
            <a:ext cx="9433048" cy="6120680"/>
            <a:chOff x="1042986" y="548680"/>
            <a:chExt cx="10106025" cy="65710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7762" y="548680"/>
              <a:ext cx="9896475" cy="1819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986" y="2204864"/>
              <a:ext cx="10106025" cy="491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33550"/>
            <a:ext cx="1085850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871151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9690416" cy="604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348880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3332728"/>
            <a:ext cx="81369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4177680"/>
            <a:ext cx="9721080" cy="184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87488" y="5821285"/>
            <a:ext cx="81369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947862"/>
            <a:ext cx="99536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24890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772816"/>
            <a:ext cx="87129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2733515"/>
            <a:ext cx="87129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3717032"/>
            <a:ext cx="10441160" cy="1632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5719784"/>
            <a:ext cx="87129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0306050" cy="581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2655127"/>
            <a:ext cx="89289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99456" y="3708424"/>
            <a:ext cx="10153128" cy="1610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5571948"/>
            <a:ext cx="89289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93998"/>
            <a:ext cx="10744063" cy="571532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719023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44472" y="467056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23912"/>
            <a:ext cx="1087755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85492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348880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585176" cy="579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67363" y="2924944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6837"/>
            <a:ext cx="109251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636912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505056" cy="6160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64352" y="229508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35060"/>
            <a:ext cx="10325794" cy="57878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525299"/>
            <a:ext cx="1296144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40016" y="3524158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41626" y="4461707"/>
            <a:ext cx="94120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35560" y="5373216"/>
            <a:ext cx="3581807" cy="7621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2025-12-18T08:52:17Z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