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24944"/>
            <a:ext cx="11449273" cy="76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32" y="404664"/>
            <a:ext cx="10801200" cy="6264696"/>
            <a:chOff x="911424" y="404664"/>
            <a:chExt cx="11039475" cy="65055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404664"/>
              <a:ext cx="11039475" cy="4810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214789"/>
              <a:ext cx="10868025" cy="16954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986138" y="1556792"/>
            <a:ext cx="8926285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2539365"/>
            <a:ext cx="10657184" cy="24738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6138" y="5013176"/>
            <a:ext cx="10870502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32" y="620688"/>
            <a:ext cx="11058525" cy="5928320"/>
            <a:chOff x="983432" y="620688"/>
            <a:chExt cx="11058525" cy="59283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20688"/>
              <a:ext cx="11058525" cy="3162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3501008"/>
              <a:ext cx="10887075" cy="30480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06728" y="1815761"/>
            <a:ext cx="868967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0024" y="2455133"/>
            <a:ext cx="10863779" cy="104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30024" y="3094505"/>
            <a:ext cx="268971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30024" y="3869805"/>
            <a:ext cx="686617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896200" y="3579737"/>
            <a:ext cx="2380943" cy="13983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44306" y="4797152"/>
            <a:ext cx="4619646" cy="52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44305" y="5387460"/>
            <a:ext cx="10849497" cy="1161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5787" y="1340768"/>
            <a:ext cx="11020425" cy="5299273"/>
            <a:chOff x="1055440" y="836712"/>
            <a:chExt cx="11020425" cy="529927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836712"/>
              <a:ext cx="11020425" cy="41719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869160"/>
              <a:ext cx="7191375" cy="12668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767408" y="2593967"/>
            <a:ext cx="10838804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3373074"/>
            <a:ext cx="10838804" cy="10553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408" y="4493371"/>
            <a:ext cx="10838804" cy="2272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28825"/>
            <a:ext cx="1095375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3254" y="3212975"/>
            <a:ext cx="11131378" cy="16161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5900"/>
            <a:ext cx="1102995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17059" y="2581675"/>
            <a:ext cx="158417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19212"/>
            <a:ext cx="107727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348880"/>
            <a:ext cx="82089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271632"/>
            <a:ext cx="9937104" cy="1525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953183"/>
            <a:ext cx="82089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764704"/>
            <a:ext cx="10737375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71625"/>
            <a:ext cx="110775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2776"/>
            <a:ext cx="112014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668880"/>
            <a:ext cx="112226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35307" y="3895796"/>
            <a:ext cx="112226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268760"/>
            <a:ext cx="10963275" cy="5172075"/>
            <a:chOff x="407368" y="1340768"/>
            <a:chExt cx="10963275" cy="51720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963275" cy="2667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0600" y="4007768"/>
              <a:ext cx="10210800" cy="250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11010900" cy="2676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645024"/>
            <a:ext cx="7086947" cy="310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2025-12-18T03:56:33Z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