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81" d="100"/>
          <a:sy n="81" d="100"/>
        </p:scale>
        <p:origin x="83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7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914650"/>
            <a:ext cx="85629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76262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684065"/>
            <a:ext cx="11591925" cy="482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5669948"/>
            <a:ext cx="21602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1619250"/>
            <a:ext cx="58959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11124187" cy="5616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5877272"/>
            <a:ext cx="12961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1095375"/>
            <a:ext cx="39719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149" y="5468374"/>
            <a:ext cx="183764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1319" y="692696"/>
            <a:ext cx="1003129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80728"/>
            <a:ext cx="11010900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85184"/>
            <a:ext cx="10362828" cy="3132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22108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72723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949280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24744"/>
            <a:ext cx="116014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645024"/>
            <a:ext cx="3808554" cy="302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6632"/>
            <a:ext cx="6202132" cy="64961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781516"/>
            <a:ext cx="7200800" cy="15754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61571" y="3501008"/>
            <a:ext cx="757093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61571" y="4369110"/>
            <a:ext cx="757093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61571" y="5190912"/>
            <a:ext cx="757093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61571" y="5977991"/>
            <a:ext cx="757093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781050"/>
            <a:ext cx="88011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5450" y="1700808"/>
            <a:ext cx="972914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5450" y="2707806"/>
            <a:ext cx="972914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5450" y="3529609"/>
            <a:ext cx="972914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95450" y="4386136"/>
            <a:ext cx="972914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95450" y="5242663"/>
            <a:ext cx="972914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3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149080"/>
            <a:ext cx="1925618" cy="2532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0193"/>
            <a:ext cx="5019675" cy="8191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95275" y="188640"/>
            <a:ext cx="11601450" cy="5950768"/>
            <a:chOff x="295275" y="188640"/>
            <a:chExt cx="11601450" cy="59507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4283"/>
            <a:stretch/>
          </p:blipFill>
          <p:spPr>
            <a:xfrm>
              <a:off x="1343472" y="188640"/>
              <a:ext cx="5753100" cy="12736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275" y="1340768"/>
              <a:ext cx="11601450" cy="38385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630" y="5301208"/>
              <a:ext cx="5210175" cy="8382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96877" y="4517820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555307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564187"/>
            <a:ext cx="11515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0" y="548680"/>
            <a:ext cx="108680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221088"/>
            <a:ext cx="2952328" cy="250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327124"/>
            <a:ext cx="7078216" cy="6203751"/>
            <a:chOff x="1487488" y="116632"/>
            <a:chExt cx="7078216" cy="6203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16632"/>
              <a:ext cx="6457950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301208"/>
              <a:ext cx="6934200" cy="1019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3109314"/>
            <a:ext cx="7344816" cy="14718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4776902"/>
            <a:ext cx="72008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5645004"/>
            <a:ext cx="72008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3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276225"/>
            <a:ext cx="10763250" cy="630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3" y="1844825"/>
            <a:ext cx="2448272" cy="2198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205453"/>
            <a:ext cx="104411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153155"/>
            <a:ext cx="38164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3850" y="3066133"/>
            <a:ext cx="533223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3850" y="4077072"/>
            <a:ext cx="900463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3850" y="4896470"/>
            <a:ext cx="900463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3850" y="5905873"/>
            <a:ext cx="900463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2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79611"/>
            <a:ext cx="10666409" cy="549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8137" y="1196752"/>
            <a:ext cx="11515725" cy="5537758"/>
            <a:chOff x="338137" y="1196752"/>
            <a:chExt cx="11515725" cy="5537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1196752"/>
              <a:ext cx="115157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2064" y="3933056"/>
              <a:ext cx="3096344" cy="280145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7651" y="4006688"/>
              <a:ext cx="4914900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941168"/>
              <a:ext cx="5286375" cy="9620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77921" y="4149080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9217024" cy="596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28048" y="5085184"/>
            <a:ext cx="410445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9646" y="5851247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87" y="1466850"/>
            <a:ext cx="26384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24744"/>
            <a:ext cx="115538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933056"/>
            <a:ext cx="3317181" cy="288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09009" y="4146205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0056" y="42210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8640"/>
            <a:ext cx="810577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268760"/>
            <a:ext cx="11544300" cy="3924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22421"/>
          <a:stretch/>
        </p:blipFill>
        <p:spPr>
          <a:xfrm>
            <a:off x="6168008" y="4077072"/>
            <a:ext cx="3226752" cy="25922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559496" y="4365104"/>
            <a:ext cx="345638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124744"/>
            <a:ext cx="11468100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861048"/>
            <a:ext cx="34766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5819775" cy="621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060848"/>
            <a:ext cx="4619625" cy="3524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919536" y="980728"/>
            <a:ext cx="66967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1941427"/>
            <a:ext cx="51125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2809529"/>
            <a:ext cx="51125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9536" y="3735503"/>
            <a:ext cx="51125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19536" y="4673052"/>
            <a:ext cx="51125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19536" y="5680049"/>
            <a:ext cx="64087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2025-12-18T04:06:16Z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