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95475"/>
            <a:ext cx="1121092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3402069"/>
            <a:ext cx="906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47875"/>
            <a:ext cx="1147762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993489"/>
            <a:ext cx="158417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88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51" y="1268760"/>
            <a:ext cx="11033497" cy="547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3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385762"/>
            <a:ext cx="8810625" cy="6086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268760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113711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2993387"/>
            <a:ext cx="864096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3884636"/>
            <a:ext cx="8640960" cy="11285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5296748"/>
            <a:ext cx="8640960" cy="11285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43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" y="1340768"/>
            <a:ext cx="11715750" cy="5410200"/>
            <a:chOff x="238125" y="1340768"/>
            <a:chExt cx="11715750" cy="5410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340768"/>
              <a:ext cx="11715750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4150" y="4064918"/>
              <a:ext cx="10906125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82840" y="4229788"/>
            <a:ext cx="906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23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66875"/>
            <a:ext cx="116395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6427" y="3653724"/>
            <a:ext cx="906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40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717032"/>
            <a:ext cx="906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33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115062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1" y="3717032"/>
            <a:ext cx="4053467" cy="295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73443" y="2963131"/>
            <a:ext cx="906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83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5443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880496"/>
            <a:ext cx="3672408" cy="2835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35560" y="3109314"/>
            <a:ext cx="403244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3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764704"/>
            <a:ext cx="10912946" cy="5688632"/>
            <a:chOff x="381000" y="1219200"/>
            <a:chExt cx="11744772" cy="61641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19200"/>
              <a:ext cx="11430000" cy="441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611712"/>
              <a:ext cx="10782300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100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8020050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588557"/>
            <a:ext cx="11487150" cy="3638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88488" y="3645024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8762" y="371475"/>
            <a:ext cx="9134475" cy="611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1268760"/>
            <a:ext cx="763284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287332"/>
            <a:ext cx="763284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3140968"/>
            <a:ext cx="763284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3916472"/>
            <a:ext cx="943304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47528" y="4830872"/>
            <a:ext cx="943304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47528" y="5779996"/>
            <a:ext cx="943304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3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538162"/>
            <a:ext cx="685800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7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7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050" y="1772816"/>
            <a:ext cx="1062990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696639"/>
            <a:ext cx="158417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2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90650"/>
            <a:ext cx="106584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4448687"/>
            <a:ext cx="1296144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21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66937"/>
            <a:ext cx="107251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03526" y="3567583"/>
            <a:ext cx="108012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9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332656"/>
            <a:ext cx="109728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712" y="1340768"/>
            <a:ext cx="75914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16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40768"/>
            <a:ext cx="1143000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348880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174" y="1196752"/>
            <a:ext cx="10947176" cy="53285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5756406"/>
            <a:ext cx="208823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340768"/>
            <a:ext cx="11544300" cy="3876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167915"/>
            <a:ext cx="2304256" cy="222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24062"/>
            <a:ext cx="1109662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3008527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81593" y="3969225"/>
            <a:ext cx="1206095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14487"/>
            <a:ext cx="11201400" cy="36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2708920"/>
            <a:ext cx="612068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484423"/>
            <a:ext cx="67687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445122"/>
            <a:ext cx="676875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12225" y="1610926"/>
            <a:ext cx="3584476" cy="3762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9250"/>
            <a:ext cx="116395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4419" y="4437112"/>
            <a:ext cx="90615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772816"/>
            <a:ext cx="65722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2025-12-18T07:44:41Z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