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1" r:id="rId10"/>
    <p:sldId id="332" r:id="rId11"/>
    <p:sldId id="333" r:id="rId12"/>
    <p:sldId id="330" r:id="rId13"/>
    <p:sldId id="334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35" r:id="rId26"/>
    <p:sldId id="336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0" y="3006725"/>
            <a:ext cx="5969000" cy="84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251950" cy="521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74412" y="2905529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0012" y="4124728"/>
            <a:ext cx="5573370" cy="2165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908685"/>
            <a:ext cx="7143750" cy="498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7902" y="2129673"/>
            <a:ext cx="5859697" cy="1241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4848" y="4743564"/>
            <a:ext cx="5859697" cy="1241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0" y="1584325"/>
            <a:ext cx="896620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1283" y="2905529"/>
            <a:ext cx="7522243" cy="2663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701165"/>
            <a:ext cx="5346700" cy="311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63502" y="2554546"/>
            <a:ext cx="7743915" cy="247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35025"/>
            <a:ext cx="982980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2594" y="2083493"/>
            <a:ext cx="5795042" cy="4141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92785"/>
            <a:ext cx="9747250" cy="595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4665" y="3090256"/>
            <a:ext cx="927479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3283" y="3782983"/>
            <a:ext cx="927479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460500"/>
            <a:ext cx="923290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0848" y="1677092"/>
            <a:ext cx="5111552" cy="1472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8915" y="3348990"/>
            <a:ext cx="6815455" cy="1943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124585"/>
            <a:ext cx="7188200" cy="445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307465"/>
            <a:ext cx="90043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070100"/>
            <a:ext cx="9150350" cy="317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97466" y="1316875"/>
            <a:ext cx="3947769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9248" y="2129675"/>
            <a:ext cx="3947769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829" y="2822401"/>
            <a:ext cx="2516135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2994" y="4004656"/>
            <a:ext cx="9868279" cy="1490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92785"/>
            <a:ext cx="97282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3793" y="1981892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3466" y="2591492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08685"/>
            <a:ext cx="56134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557020"/>
            <a:ext cx="9766300" cy="469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55702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6157" y="3348874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917065"/>
            <a:ext cx="67119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4339" y="1908001"/>
            <a:ext cx="7743916" cy="3107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052830"/>
            <a:ext cx="679450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9611" y="1021310"/>
            <a:ext cx="8150315" cy="516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11250"/>
            <a:ext cx="9728200" cy="463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975" y="1987550"/>
            <a:ext cx="8528050" cy="288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4192" y="1954183"/>
            <a:ext cx="8944643" cy="3402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836930"/>
            <a:ext cx="78295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1901" y="864293"/>
            <a:ext cx="9249443" cy="5157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09625"/>
            <a:ext cx="97282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3648" y="4771274"/>
            <a:ext cx="1509370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6230" y="5482474"/>
            <a:ext cx="1666388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606550"/>
            <a:ext cx="923290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248" y="4688147"/>
            <a:ext cx="2312934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336675"/>
            <a:ext cx="931545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7792" y="1363055"/>
            <a:ext cx="9905225" cy="4548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95400"/>
            <a:ext cx="97472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9212" y="1335347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1502" y="4364875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235075"/>
            <a:ext cx="97282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6157" y="234211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4630" y="4254038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6820" y="1148080"/>
            <a:ext cx="9829800" cy="340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260" y="4805680"/>
            <a:ext cx="8610600" cy="59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2339" y="1353820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2339" y="4060074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593850"/>
            <a:ext cx="980440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6920" y="3598256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0" y="666115"/>
            <a:ext cx="9427210" cy="60629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6011" y="3976947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685" y="657225"/>
            <a:ext cx="9613265" cy="61017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8156" y="1908002"/>
            <a:ext cx="2747043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2121" y="2591492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5029" y="3916218"/>
            <a:ext cx="835115" cy="917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0412" y="6239856"/>
            <a:ext cx="1167624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665" y="659130"/>
            <a:ext cx="9810750" cy="395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970" y="4668520"/>
            <a:ext cx="9207500" cy="92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61612" y="836583"/>
            <a:ext cx="504056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3830" y="855056"/>
            <a:ext cx="1296934" cy="43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2026-01-23T06:44:55Z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