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2900362"/>
            <a:ext cx="721995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484784"/>
            <a:ext cx="116490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2028825"/>
            <a:ext cx="45339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268760"/>
            <a:ext cx="11665371" cy="4457700"/>
            <a:chOff x="263352" y="1268760"/>
            <a:chExt cx="11665371" cy="44577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l="3672"/>
            <a:stretch/>
          </p:blipFill>
          <p:spPr>
            <a:xfrm>
              <a:off x="263352" y="1268760"/>
              <a:ext cx="5688632" cy="4457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28048" y="1421160"/>
              <a:ext cx="5400675" cy="41529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266402" y="2276872"/>
            <a:ext cx="510951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66402" y="3260720"/>
            <a:ext cx="510951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66402" y="4105672"/>
            <a:ext cx="546955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66402" y="4985348"/>
            <a:ext cx="546955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672064" y="1302042"/>
            <a:ext cx="482453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672064" y="2274315"/>
            <a:ext cx="482453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6672064" y="3177141"/>
            <a:ext cx="482453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672064" y="3998943"/>
            <a:ext cx="482453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6672063" y="4948067"/>
            <a:ext cx="5256659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71625"/>
            <a:ext cx="11591925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3633449"/>
            <a:ext cx="201622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60648"/>
            <a:ext cx="558165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1700808"/>
            <a:ext cx="11649075" cy="4829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863752" y="5794548"/>
            <a:ext cx="223224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60145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7843" t="9780" b="9389"/>
          <a:stretch/>
        </p:blipFill>
        <p:spPr>
          <a:xfrm>
            <a:off x="4583832" y="4941168"/>
            <a:ext cx="3678671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362669"/>
            <a:ext cx="6086475" cy="6162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143672" y="1355775"/>
            <a:ext cx="410445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87689" y="2219871"/>
            <a:ext cx="5798442" cy="14617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143672" y="3925355"/>
            <a:ext cx="547260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143672" y="4862904"/>
            <a:ext cx="410445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143671" y="5777304"/>
            <a:ext cx="5942459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6552728" cy="66537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4072" y="1268760"/>
            <a:ext cx="4991100" cy="2571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59496" y="975370"/>
            <a:ext cx="489654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1750874"/>
            <a:ext cx="489654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2491654"/>
            <a:ext cx="489654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3313457"/>
            <a:ext cx="489654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59496" y="4042662"/>
            <a:ext cx="684076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559496" y="4899189"/>
            <a:ext cx="684076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559496" y="5834808"/>
            <a:ext cx="6840760" cy="9356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413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5591175" cy="13335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95400" y="1450132"/>
            <a:ext cx="10009112" cy="5328592"/>
            <a:chOff x="295275" y="1480491"/>
            <a:chExt cx="11601450" cy="633590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1480491"/>
              <a:ext cx="11601450" cy="4543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6054275"/>
              <a:ext cx="11049000" cy="1762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7952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486400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2704129"/>
            <a:ext cx="11715750" cy="3876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5877272"/>
            <a:ext cx="7200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1600200"/>
            <a:ext cx="95916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42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62100"/>
            <a:ext cx="111633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6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476672"/>
            <a:ext cx="10267950" cy="609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733972"/>
            <a:ext cx="3562350" cy="35814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343472" y="1556792"/>
            <a:ext cx="604867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2390169"/>
            <a:ext cx="604867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43472" y="3211971"/>
            <a:ext cx="489654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43472" y="4242118"/>
            <a:ext cx="489654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43472" y="5040771"/>
            <a:ext cx="597666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43472" y="5908873"/>
            <a:ext cx="997991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27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7488" y="78954"/>
            <a:ext cx="8568952" cy="6700092"/>
            <a:chOff x="2495600" y="17762"/>
            <a:chExt cx="9848850" cy="70634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47950" y="17762"/>
              <a:ext cx="6896100" cy="5305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95600" y="5157192"/>
              <a:ext cx="9848850" cy="1924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87488" y="1124744"/>
            <a:ext cx="583264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1888673"/>
            <a:ext cx="583264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87488" y="2791498"/>
            <a:ext cx="676875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87488" y="3555427"/>
            <a:ext cx="676875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87488" y="4411953"/>
            <a:ext cx="676875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87488" y="5118008"/>
            <a:ext cx="676875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487488" y="6010572"/>
            <a:ext cx="8784976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51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64704"/>
            <a:ext cx="10477164" cy="5980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53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76375"/>
            <a:ext cx="111918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8048" y="3212976"/>
            <a:ext cx="465772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63552" y="77771"/>
            <a:ext cx="7128792" cy="6663597"/>
            <a:chOff x="2135560" y="260648"/>
            <a:chExt cx="7448550" cy="69916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35560" y="260648"/>
              <a:ext cx="6362700" cy="435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35560" y="4509120"/>
              <a:ext cx="7448550" cy="2743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351584" y="1906116"/>
            <a:ext cx="705678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351584" y="2797367"/>
            <a:ext cx="705678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351584" y="3573016"/>
            <a:ext cx="705678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351584" y="4302221"/>
            <a:ext cx="705678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351584" y="5193472"/>
            <a:ext cx="705678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351584" y="6038423"/>
            <a:ext cx="705678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5589240"/>
            <a:ext cx="7200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71625"/>
            <a:ext cx="114204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1124744"/>
            <a:ext cx="11401425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852936"/>
            <a:ext cx="5705475" cy="86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4161" y="3573016"/>
            <a:ext cx="63817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9336" y="1124744"/>
            <a:ext cx="12072664" cy="5293794"/>
            <a:chOff x="119336" y="1124744"/>
            <a:chExt cx="12072664" cy="529379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268760"/>
              <a:ext cx="4791075" cy="33909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375" y="4665938"/>
              <a:ext cx="5762625" cy="17526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48250" y="1124744"/>
              <a:ext cx="7143750" cy="287655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353118" y="2338164"/>
            <a:ext cx="4302721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53118" y="3171541"/>
            <a:ext cx="4302721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53118" y="4149080"/>
            <a:ext cx="502280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53117" y="4878286"/>
            <a:ext cx="5956921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353117" y="5734812"/>
            <a:ext cx="5956921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375920" y="1268760"/>
            <a:ext cx="669674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5375920" y="2217884"/>
            <a:ext cx="669674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5375920" y="3132284"/>
            <a:ext cx="669674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2025-12-18T07:04:33Z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