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667000"/>
            <a:ext cx="80486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3432" y="116632"/>
            <a:ext cx="9001000" cy="6624736"/>
            <a:chOff x="828675" y="404664"/>
            <a:chExt cx="9626030" cy="69786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404664"/>
              <a:ext cx="9039225" cy="1371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1776264"/>
              <a:ext cx="6448425" cy="1209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75520" y="2852936"/>
              <a:ext cx="6362700" cy="1371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520" y="4317475"/>
              <a:ext cx="1609725" cy="990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8675" y="5277438"/>
              <a:ext cx="5267325" cy="942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6021288"/>
              <a:ext cx="6038850" cy="13620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680194" y="1389010"/>
            <a:ext cx="8376246" cy="105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680194" y="2581202"/>
            <a:ext cx="8376246" cy="105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680194" y="3831268"/>
            <a:ext cx="8376246" cy="105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983432" y="4922520"/>
            <a:ext cx="9073008" cy="594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983432" y="5593220"/>
            <a:ext cx="9073008" cy="1148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908720"/>
            <a:ext cx="10982325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1291" y="3447215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9125" y="1484784"/>
            <a:ext cx="10953750" cy="3698329"/>
            <a:chOff x="619125" y="1484784"/>
            <a:chExt cx="10953750" cy="369832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" y="1484784"/>
              <a:ext cx="10953750" cy="933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708920"/>
              <a:ext cx="4019550" cy="82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72064" y="2613669"/>
              <a:ext cx="3943350" cy="1019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221088"/>
              <a:ext cx="4876800" cy="962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0056" y="4077072"/>
              <a:ext cx="4886325" cy="9048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200456" y="1647015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65512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908720"/>
            <a:ext cx="10657184" cy="56251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212976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7687"/>
            <a:ext cx="10991850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980442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454402" y="5361641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319337"/>
            <a:ext cx="10887075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3693882"/>
            <a:ext cx="16561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623887"/>
            <a:ext cx="6410325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4293096"/>
            <a:ext cx="72728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431704" y="5391431"/>
            <a:ext cx="72728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614487"/>
            <a:ext cx="84201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114071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4352562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