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2060848"/>
            <a:ext cx="11239500" cy="2816324"/>
            <a:chOff x="476250" y="2060848"/>
            <a:chExt cx="11239500" cy="2816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7512" y="2060848"/>
              <a:ext cx="6276975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4077072"/>
              <a:ext cx="11239500" cy="800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776412"/>
            <a:ext cx="86391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2370" y="2780928"/>
            <a:ext cx="97042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92370" y="3645024"/>
            <a:ext cx="97042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92370" y="4361414"/>
            <a:ext cx="97042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2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9155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62" y="2852936"/>
            <a:ext cx="4333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10134600" cy="42005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33465" y="4974912"/>
            <a:ext cx="10191750" cy="1334408"/>
            <a:chOff x="1333465" y="4872012"/>
            <a:chExt cx="10191750" cy="1334408"/>
          </a:xfrm>
        </p:grpSpPr>
        <p:grpSp>
          <p:nvGrpSpPr>
            <p:cNvPr id="6" name="组合 5"/>
            <p:cNvGrpSpPr/>
            <p:nvPr/>
          </p:nvGrpSpPr>
          <p:grpSpPr>
            <a:xfrm>
              <a:off x="1333465" y="4872012"/>
              <a:ext cx="10191750" cy="606426"/>
              <a:chOff x="1333465" y="4872012"/>
              <a:chExt cx="10191750" cy="60642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3465" y="4897413"/>
                <a:ext cx="5695950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29415" y="4872012"/>
                <a:ext cx="4495800" cy="58102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343472" y="5630838"/>
              <a:ext cx="1871836" cy="575582"/>
              <a:chOff x="1343472" y="5630838"/>
              <a:chExt cx="1871836" cy="575582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5630838"/>
                <a:ext cx="1152525" cy="5429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67608" y="5692070"/>
                <a:ext cx="647700" cy="514350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6528048" y="76101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706509" y="76101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2106519" y="1625110"/>
            <a:ext cx="1336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78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3920" y="3945210"/>
            <a:ext cx="396240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95600" y="260648"/>
            <a:ext cx="5881514" cy="6317888"/>
            <a:chOff x="1438622" y="260648"/>
            <a:chExt cx="7105650" cy="7632848"/>
          </a:xfrm>
        </p:grpSpPr>
        <p:grpSp>
          <p:nvGrpSpPr>
            <p:cNvPr id="10" name="组合 9"/>
            <p:cNvGrpSpPr/>
            <p:nvPr/>
          </p:nvGrpSpPr>
          <p:grpSpPr>
            <a:xfrm>
              <a:off x="1438622" y="260648"/>
              <a:ext cx="7105650" cy="5298926"/>
              <a:chOff x="1055440" y="1412776"/>
              <a:chExt cx="7105650" cy="529892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055440" y="1412776"/>
                <a:ext cx="7071686" cy="1306438"/>
                <a:chOff x="1055440" y="1412776"/>
                <a:chExt cx="7071686" cy="1306438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055440" y="1412776"/>
                  <a:ext cx="6629400" cy="504825"/>
                  <a:chOff x="1055440" y="1412776"/>
                  <a:chExt cx="6629400" cy="504825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55440" y="1412776"/>
                    <a:ext cx="5886450" cy="504825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941890" y="1441351"/>
                    <a:ext cx="742950" cy="4762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1064965" y="2204864"/>
                  <a:ext cx="7062161" cy="514350"/>
                  <a:chOff x="1064965" y="2204864"/>
                  <a:chExt cx="7062161" cy="514350"/>
                </a:xfrm>
              </p:grpSpPr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64965" y="2204864"/>
                    <a:ext cx="5876925" cy="438150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965076" y="2204864"/>
                    <a:ext cx="1162050" cy="51435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4965" y="2930277"/>
                <a:ext cx="7096125" cy="37814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67659" y="5655121"/>
              <a:ext cx="5353050" cy="22383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2484292" y="841228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2484292" y="1524134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2484292" y="2183891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2484292" y="2820498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2484292" y="3457105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2484292" y="4024265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2484292" y="4649298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2484292" y="5366928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2484292" y="5980386"/>
            <a:ext cx="71401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822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279" y="3859833"/>
            <a:ext cx="2493442" cy="277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833562"/>
            <a:ext cx="100012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66912" y="332656"/>
            <a:ext cx="8258175" cy="6280348"/>
            <a:chOff x="1966912" y="548680"/>
            <a:chExt cx="8258175" cy="6280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7568" y="548680"/>
              <a:ext cx="6819900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66912" y="4581128"/>
              <a:ext cx="8258175" cy="2247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3552" y="1959354"/>
            <a:ext cx="8352928" cy="1253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063552" y="3501008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063552" y="4392259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063552" y="5225636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063552" y="6059013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819150"/>
            <a:ext cx="83534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700808"/>
            <a:ext cx="84971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2492896"/>
            <a:ext cx="84971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3326273"/>
            <a:ext cx="84971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4182798"/>
            <a:ext cx="8497192" cy="1046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5467589"/>
            <a:ext cx="84971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7537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645024"/>
            <a:ext cx="45720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1902" y="587513"/>
            <a:ext cx="9772650" cy="1485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89558" y="2276872"/>
            <a:ext cx="6794674" cy="4410235"/>
            <a:chOff x="1317550" y="2276872"/>
            <a:chExt cx="8105775" cy="5261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17550" y="2276872"/>
              <a:ext cx="4972050" cy="3771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7550" y="6252231"/>
              <a:ext cx="8105775" cy="1285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70792" y="2276872"/>
            <a:ext cx="609335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70792" y="2959778"/>
            <a:ext cx="609335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70792" y="3561662"/>
            <a:ext cx="609335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70792" y="4151971"/>
            <a:ext cx="609335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70792" y="4904325"/>
            <a:ext cx="609335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70793" y="5517783"/>
            <a:ext cx="472520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141983" y="5517783"/>
            <a:ext cx="206101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370792" y="6212264"/>
            <a:ext cx="695745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94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2025-12-19T01:50:05Z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