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3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4142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369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2847975"/>
            <a:ext cx="8448675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176337"/>
            <a:ext cx="9239250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28241" y="2155108"/>
            <a:ext cx="1512168" cy="14073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20336" y="2507108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266191" y="3977481"/>
            <a:ext cx="947679" cy="14073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935366" y="3977481"/>
            <a:ext cx="1905050" cy="14073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47837"/>
            <a:ext cx="11506200" cy="3362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67815" y="4056560"/>
            <a:ext cx="273630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99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297144" cy="538163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96400" y="4545962"/>
            <a:ext cx="1584176" cy="7736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5733256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42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36712"/>
            <a:ext cx="10592226" cy="583264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79183" y="5197113"/>
            <a:ext cx="1152128" cy="13513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34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626745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02939" y="3933056"/>
            <a:ext cx="5717197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15680" y="5514259"/>
            <a:ext cx="1561078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138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00187" y="260648"/>
            <a:ext cx="8844285" cy="6492735"/>
            <a:chOff x="1500187" y="260648"/>
            <a:chExt cx="8844285" cy="64927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31504" y="260648"/>
              <a:ext cx="7467600" cy="1219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00187" y="1556793"/>
              <a:ext cx="8844285" cy="519659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775520" y="1573563"/>
            <a:ext cx="9289032" cy="11353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403139" y="2996952"/>
            <a:ext cx="5573181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403139" y="4442049"/>
            <a:ext cx="5573181" cy="12912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385599" y="5891665"/>
            <a:ext cx="4942649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63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6825" y="571500"/>
            <a:ext cx="9658350" cy="5715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060848"/>
            <a:ext cx="10488488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475147" y="3789040"/>
            <a:ext cx="4421053" cy="1201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15680" y="5247450"/>
            <a:ext cx="4421053" cy="1201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507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7" y="1124744"/>
            <a:ext cx="11477625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3284984"/>
            <a:ext cx="186690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52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3550" y="738187"/>
            <a:ext cx="8724900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18963" y="1916832"/>
            <a:ext cx="9101573" cy="1656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15680" y="3861048"/>
            <a:ext cx="6912768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4787023"/>
            <a:ext cx="9073008" cy="15222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56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260648"/>
            <a:ext cx="10806152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09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18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31931" y="4149080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692696"/>
            <a:ext cx="10658475" cy="6010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5773177"/>
            <a:ext cx="136815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653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620688"/>
            <a:ext cx="9217024" cy="6120680"/>
            <a:chOff x="911424" y="476672"/>
            <a:chExt cx="10753725" cy="71151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476672"/>
              <a:ext cx="10753725" cy="4876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5353472"/>
              <a:ext cx="9286875" cy="22383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12745" y="2164824"/>
            <a:ext cx="7115503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12745" y="2789857"/>
            <a:ext cx="7115503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12745" y="3708960"/>
            <a:ext cx="9491767" cy="1016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12745" y="4838576"/>
            <a:ext cx="7115503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12745" y="5629908"/>
            <a:ext cx="8771687" cy="10394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018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38287"/>
            <a:ext cx="115347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5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09712"/>
            <a:ext cx="11353800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31931" y="1628800"/>
            <a:ext cx="89266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009775"/>
            <a:ext cx="11344275" cy="2838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92344" y="3789040"/>
            <a:ext cx="1584176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95400" y="620688"/>
            <a:ext cx="9920310" cy="6002140"/>
            <a:chOff x="623392" y="391814"/>
            <a:chExt cx="9920310" cy="600214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59496" y="391814"/>
              <a:ext cx="2505075" cy="6762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04402" y="1066288"/>
              <a:ext cx="9639300" cy="17430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3392" y="2564904"/>
              <a:ext cx="9620250" cy="3829050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026875" y="3077345"/>
            <a:ext cx="3844989" cy="12877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567608" y="4597899"/>
            <a:ext cx="216024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2567608" y="5628045"/>
            <a:ext cx="216024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6312024" y="2708920"/>
            <a:ext cx="3844989" cy="12877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8305439" y="4359841"/>
            <a:ext cx="2341685" cy="12682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8305440" y="5966051"/>
            <a:ext cx="216024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5618" y="332656"/>
            <a:ext cx="9610725" cy="1504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9881" y="1837606"/>
            <a:ext cx="9620250" cy="48958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155618" y="1700808"/>
            <a:ext cx="4796366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55618" y="3231691"/>
            <a:ext cx="4796366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507245" y="4927336"/>
            <a:ext cx="3453735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507245" y="5922759"/>
            <a:ext cx="3453735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600056" y="1700808"/>
            <a:ext cx="4320480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472264" y="3367562"/>
            <a:ext cx="2448272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352461" y="5066483"/>
            <a:ext cx="2136028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81454" y="94320"/>
            <a:ext cx="9829092" cy="6669360"/>
            <a:chOff x="1199456" y="404664"/>
            <a:chExt cx="10525497" cy="766758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404664"/>
              <a:ext cx="9220200" cy="19240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1544" y="2328714"/>
              <a:ext cx="7877175" cy="14859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47528" y="3843152"/>
              <a:ext cx="9877425" cy="422910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786647" y="3068960"/>
            <a:ext cx="3805297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786647" y="4393085"/>
            <a:ext cx="3805297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816080" y="3068960"/>
            <a:ext cx="4464496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184233" y="4393085"/>
            <a:ext cx="2304256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8256240" y="5877272"/>
            <a:ext cx="2304256" cy="8864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239375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8883" y="3068960"/>
            <a:ext cx="3844989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98883" y="4725144"/>
            <a:ext cx="3844989" cy="1250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12024" y="3068960"/>
            <a:ext cx="4752528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493269" y="4725144"/>
            <a:ext cx="3844989" cy="1250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876425"/>
            <a:ext cx="11487150" cy="3105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0" y="3998244"/>
            <a:ext cx="4176464" cy="7736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</Words>
  <Application>Microsoft Office PowerPoint</Application>
  <PresentationFormat>宽屏</PresentationFormat>
  <Paragraphs>2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2025-12-18T03:40:21Z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