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2780928"/>
            <a:ext cx="11492979" cy="9385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332656"/>
            <a:ext cx="5667375" cy="1362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712" y="1844824"/>
            <a:ext cx="11458575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4105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0" y="1844824"/>
            <a:ext cx="10344150" cy="237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783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340768"/>
            <a:ext cx="11163300" cy="4695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00456" y="3368994"/>
            <a:ext cx="864096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5947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19436" y="692695"/>
            <a:ext cx="10405156" cy="5983823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143672" y="5073609"/>
            <a:ext cx="2088232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4768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8825" y="1143000"/>
            <a:ext cx="813435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271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9456" y="764704"/>
            <a:ext cx="10441160" cy="5616624"/>
            <a:chOff x="357187" y="1196752"/>
            <a:chExt cx="11477625" cy="623010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57187" y="1196752"/>
              <a:ext cx="11477625" cy="17335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00087" y="2959632"/>
              <a:ext cx="11134725" cy="44672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89972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571625"/>
            <a:ext cx="11087100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853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268760"/>
            <a:ext cx="11049000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1787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7687" y="1412776"/>
            <a:ext cx="11096625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0669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9416" y="908720"/>
            <a:ext cx="11115675" cy="5486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2429588"/>
            <a:ext cx="10297144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6" y="3400954"/>
            <a:ext cx="10297144" cy="118887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9416" y="4779034"/>
            <a:ext cx="11233248" cy="16743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7503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0"/>
            <a:ext cx="5514975" cy="1400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427447"/>
            <a:ext cx="10515600" cy="942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426" y="2411813"/>
            <a:ext cx="11353800" cy="4181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432" y="764704"/>
            <a:ext cx="10982325" cy="5019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7" y="3267416"/>
            <a:ext cx="10838309" cy="15297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27447" y="4971079"/>
            <a:ext cx="9421890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6191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484784"/>
            <a:ext cx="11182350" cy="4410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3429000"/>
            <a:ext cx="11017224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8" y="4342243"/>
            <a:ext cx="11017224" cy="15526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6961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16632"/>
            <a:ext cx="5562600" cy="133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87" y="1556792"/>
            <a:ext cx="11477625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8269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432" y="548680"/>
            <a:ext cx="10441160" cy="257840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83832" y="2492896"/>
            <a:ext cx="7191857" cy="399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4343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096625" cy="4743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544272" y="5289633"/>
            <a:ext cx="864096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8871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424" y="980728"/>
            <a:ext cx="10872142" cy="5389369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00456" y="1001872"/>
            <a:ext cx="864096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423592" y="2884786"/>
            <a:ext cx="864096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0527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1175" y="2457450"/>
            <a:ext cx="8629650" cy="1943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91544" y="3501008"/>
            <a:ext cx="9145016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0735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268760"/>
            <a:ext cx="11649075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5718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633537"/>
            <a:ext cx="11134725" cy="3590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72464" y="2564904"/>
            <a:ext cx="864096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40768"/>
            <a:ext cx="11658600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412776"/>
            <a:ext cx="11096625" cy="4562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128448" y="4293096"/>
            <a:ext cx="864096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7637" y="1268760"/>
            <a:ext cx="10956726" cy="5333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2005012"/>
            <a:ext cx="11049000" cy="2847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882534" y="3956206"/>
            <a:ext cx="864096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700808"/>
            <a:ext cx="11696700" cy="2867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048328" y="3691324"/>
            <a:ext cx="864096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19113" y="764704"/>
            <a:ext cx="10153774" cy="5616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2025-12-18T08:28:09Z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