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58" y="2204864"/>
            <a:ext cx="11915883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404812"/>
            <a:ext cx="7534275" cy="604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1" y="1556792"/>
            <a:ext cx="7439545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3591" y="2636912"/>
            <a:ext cx="7439545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3591" y="3717032"/>
            <a:ext cx="7439545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40212" y="5140718"/>
            <a:ext cx="7439545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3025"/>
            <a:ext cx="1148715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547812"/>
            <a:ext cx="93345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453818"/>
            <a:ext cx="936104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379409"/>
            <a:ext cx="936104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509587"/>
            <a:ext cx="8543925" cy="583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204864"/>
            <a:ext cx="9073008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049766"/>
            <a:ext cx="1022513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085184"/>
            <a:ext cx="10225136" cy="1263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27448" y="620688"/>
            <a:ext cx="10513168" cy="6120680"/>
            <a:chOff x="263352" y="1268760"/>
            <a:chExt cx="11325225" cy="636235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268760"/>
              <a:ext cx="11325225" cy="8001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2085975"/>
              <a:ext cx="3133725" cy="1343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3076650"/>
              <a:ext cx="5629275" cy="16287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392" y="4438313"/>
              <a:ext cx="2609850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2775" y="5095538"/>
              <a:ext cx="1752600" cy="647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7819" y="5683175"/>
              <a:ext cx="4019550" cy="7239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6447" y="6288087"/>
              <a:ext cx="5514975" cy="134302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428108" y="2752875"/>
            <a:ext cx="6684115" cy="10250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293884" y="2364913"/>
            <a:ext cx="295424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4293884" y="3371911"/>
            <a:ext cx="295424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572662" y="3645024"/>
            <a:ext cx="2291090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572662" y="4365104"/>
            <a:ext cx="2291090" cy="528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572661" y="4966988"/>
            <a:ext cx="5114647" cy="528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572661" y="5617353"/>
            <a:ext cx="5243419" cy="11404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268760"/>
            <a:ext cx="114776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333723"/>
            <a:ext cx="842493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317571"/>
            <a:ext cx="842493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324568"/>
            <a:ext cx="842493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376362"/>
            <a:ext cx="998220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636912"/>
            <a:ext cx="770485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609186"/>
            <a:ext cx="770485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593035"/>
            <a:ext cx="770485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04698" y="4843452"/>
            <a:ext cx="1512168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71600"/>
            <a:ext cx="1152525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2420888"/>
            <a:ext cx="130923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2025-12-18T03:54:14Z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