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928812"/>
            <a:ext cx="11553825" cy="3000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81000" y="1323975"/>
            <a:ext cx="11430000" cy="5325146"/>
            <a:chOff x="381000" y="1323975"/>
            <a:chExt cx="11430000" cy="5325146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000" y="1323975"/>
              <a:ext cx="11430000" cy="4210050"/>
            </a:xfrm>
            <a:prstGeom prst="rect">
              <a:avLst/>
            </a:prstGeom>
          </p:spPr>
        </p:pic>
        <p:grpSp>
          <p:nvGrpSpPr>
            <p:cNvPr id="11" name="组合 10"/>
            <p:cNvGrpSpPr/>
            <p:nvPr/>
          </p:nvGrpSpPr>
          <p:grpSpPr>
            <a:xfrm>
              <a:off x="536035" y="5877272"/>
              <a:ext cx="11119929" cy="771849"/>
              <a:chOff x="357502" y="5910856"/>
              <a:chExt cx="11119929" cy="771849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 rotWithShape="1">
              <a:blip r:embed="rId3"/>
              <a:srcRect r="68477"/>
              <a:stretch/>
            </p:blipFill>
            <p:spPr>
              <a:xfrm>
                <a:off x="357502" y="5949280"/>
                <a:ext cx="2498138" cy="695325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143672" y="5910856"/>
                <a:ext cx="2571750" cy="704850"/>
              </a:xfrm>
              <a:prstGeom prst="rect">
                <a:avLst/>
              </a:prstGeom>
            </p:spPr>
          </p:pic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150674" y="5916258"/>
                <a:ext cx="2533650" cy="762000"/>
              </a:xfrm>
              <a:prstGeom prst="rect">
                <a:avLst/>
              </a:prstGeom>
            </p:spPr>
          </p:pic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010456" y="5949280"/>
                <a:ext cx="2466975" cy="733425"/>
              </a:xfrm>
              <a:prstGeom prst="rect">
                <a:avLst/>
              </a:prstGeom>
            </p:spPr>
          </p:pic>
        </p:grpSp>
      </p:grpSp>
      <p:sp useBgFill="1">
        <p:nvSpPr>
          <p:cNvPr id="13" name="矩形 12"/>
          <p:cNvSpPr/>
          <p:nvPr/>
        </p:nvSpPr>
        <p:spPr>
          <a:xfrm>
            <a:off x="10445626" y="2420888"/>
            <a:ext cx="892661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772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4991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420888"/>
            <a:ext cx="892661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346768" y="5522903"/>
            <a:ext cx="2549432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429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01425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3395985"/>
            <a:ext cx="3657600" cy="2600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264538" y="3250259"/>
            <a:ext cx="892661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681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2981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4581128"/>
            <a:ext cx="7048500" cy="1504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573519" y="3419797"/>
            <a:ext cx="1962641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7925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332656"/>
            <a:ext cx="269557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918465"/>
            <a:ext cx="8343900" cy="1304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2204864"/>
            <a:ext cx="9073008" cy="44533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386915" y="2348880"/>
            <a:ext cx="9029565" cy="9361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86915" y="3861048"/>
            <a:ext cx="9029565" cy="10559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86915" y="5362296"/>
            <a:ext cx="9029565" cy="12959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67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3612" y="1062037"/>
            <a:ext cx="7724775" cy="4733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2924944"/>
            <a:ext cx="8064896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567608" y="4047689"/>
            <a:ext cx="8064896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567608" y="5182008"/>
            <a:ext cx="8064896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8552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836712"/>
            <a:ext cx="10585176" cy="5796644"/>
            <a:chOff x="314325" y="1268760"/>
            <a:chExt cx="11563350" cy="60483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268760"/>
              <a:ext cx="11563350" cy="4133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3472" y="5402610"/>
              <a:ext cx="7839075" cy="19145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069537" y="4929593"/>
            <a:ext cx="8058911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069537" y="5894043"/>
            <a:ext cx="8058911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612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515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509228"/>
            <a:ext cx="9937104" cy="5839544"/>
            <a:chOff x="983432" y="685800"/>
            <a:chExt cx="10410825" cy="61679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83432" y="685800"/>
              <a:ext cx="10410825" cy="2743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84808" y="3396164"/>
              <a:ext cx="10201275" cy="34575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248128" y="577026"/>
            <a:ext cx="2969650" cy="25409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1384" y="3070279"/>
            <a:ext cx="5400600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51384" y="4016647"/>
            <a:ext cx="1008112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51384" y="4965771"/>
            <a:ext cx="1008112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51384" y="5799148"/>
            <a:ext cx="1008112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7218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7180"/>
          <a:stretch/>
        </p:blipFill>
        <p:spPr>
          <a:xfrm>
            <a:off x="295275" y="1340768"/>
            <a:ext cx="11601450" cy="5269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7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476672"/>
            <a:ext cx="10227121" cy="61109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200456" y="2869707"/>
            <a:ext cx="737736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1196" y="620688"/>
            <a:ext cx="10349607" cy="6038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252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340768"/>
            <a:ext cx="1091565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609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137" y="885825"/>
            <a:ext cx="9229725" cy="5086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07768" y="2636912"/>
            <a:ext cx="4968552" cy="10600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007768" y="4149080"/>
            <a:ext cx="496855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007768" y="5229200"/>
            <a:ext cx="496855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130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412776"/>
            <a:ext cx="10610850" cy="4591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43672" y="4581128"/>
            <a:ext cx="3168352" cy="15121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3125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995487"/>
            <a:ext cx="11353800" cy="2867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88088" y="3077344"/>
            <a:ext cx="4104456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4295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708920"/>
            <a:ext cx="892661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24000"/>
            <a:ext cx="11430000" cy="3810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581675"/>
            <a:ext cx="892661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5314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203338" y="2411951"/>
            <a:ext cx="1468726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877090" y="2411951"/>
            <a:ext cx="1468726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704512" y="2411951"/>
            <a:ext cx="1014114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729555" y="3524158"/>
            <a:ext cx="1014114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616228" y="3535733"/>
            <a:ext cx="1014114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931164" y="3535733"/>
            <a:ext cx="1397083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220329" y="4681482"/>
            <a:ext cx="1471982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8040216" y="4681482"/>
            <a:ext cx="1124642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0560496" y="4681482"/>
            <a:ext cx="1124642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2639616" y="5773177"/>
            <a:ext cx="1124642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4537863" y="5784752"/>
            <a:ext cx="1124642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7032104" y="5796327"/>
            <a:ext cx="1407307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7" y="836712"/>
            <a:ext cx="10807601" cy="554461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03912" y="1804983"/>
            <a:ext cx="2808312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47528" y="4797152"/>
            <a:ext cx="7200800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47528" y="5757850"/>
            <a:ext cx="7200800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63352" y="1196752"/>
            <a:ext cx="11737304" cy="4332510"/>
            <a:chOff x="263352" y="1196752"/>
            <a:chExt cx="11737304" cy="433251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/>
            <a:srcRect l="3365"/>
            <a:stretch/>
          </p:blipFill>
          <p:spPr>
            <a:xfrm>
              <a:off x="263352" y="1328737"/>
              <a:ext cx="6203826" cy="42005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/>
            <a:srcRect r="4611"/>
            <a:stretch/>
          </p:blipFill>
          <p:spPr>
            <a:xfrm>
              <a:off x="7176120" y="1196752"/>
              <a:ext cx="4824536" cy="3324225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268961" y="2924944"/>
            <a:ext cx="6198217" cy="1080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559496" y="4365104"/>
            <a:ext cx="3744416" cy="1080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993853" y="2924944"/>
            <a:ext cx="500680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8688287" y="3872905"/>
            <a:ext cx="331236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52550"/>
            <a:ext cx="11430000" cy="4152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27055" y="4604278"/>
            <a:ext cx="1512168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2025-12-18T03:44:25Z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