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38475"/>
            <a:ext cx="55721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730860"/>
            <a:ext cx="103346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543" y="3567112"/>
            <a:ext cx="103917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6474" y="1428080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4183" y="5178044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2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46" y="689098"/>
            <a:ext cx="103536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740" y="4138980"/>
            <a:ext cx="805815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0532" y="3208460"/>
            <a:ext cx="1885950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3104" y="2673960"/>
            <a:ext cx="3133725" cy="2600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4183" y="2148517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73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219" y="700454"/>
            <a:ext cx="10391775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938" y="4170484"/>
            <a:ext cx="2047875" cy="220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698" y="5970343"/>
            <a:ext cx="1381125" cy="333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9455" y="2065389"/>
            <a:ext cx="2087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7673" y="2767353"/>
            <a:ext cx="18657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2837" y="3478553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88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763" y="711810"/>
            <a:ext cx="1042035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295" y="4275626"/>
            <a:ext cx="98107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11783" y="2130044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9745" y="2139280"/>
            <a:ext cx="15517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710" y="4928662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1310" y="4947135"/>
            <a:ext cx="5818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25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4845" y="650632"/>
            <a:ext cx="4562231" cy="2566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63" y="3330452"/>
            <a:ext cx="103441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1237" y="5390480"/>
            <a:ext cx="12469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2074" y="5362770"/>
            <a:ext cx="6280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4292" y="6101679"/>
            <a:ext cx="6280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2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73" y="1322875"/>
            <a:ext cx="101727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118" y="3174755"/>
            <a:ext cx="32480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1638" y="2748880"/>
            <a:ext cx="228138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630" y="2839612"/>
            <a:ext cx="3211513" cy="286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5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69" y="1327639"/>
            <a:ext cx="1036320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272" y="2642821"/>
            <a:ext cx="286702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4581" y="2083862"/>
            <a:ext cx="23645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295" y="2610861"/>
            <a:ext cx="3880779" cy="366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9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339" y="755039"/>
            <a:ext cx="10363200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3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105025"/>
            <a:ext cx="98393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9638" y="2093099"/>
            <a:ext cx="106218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8584" y="3515499"/>
            <a:ext cx="106218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6184" y="4235936"/>
            <a:ext cx="106218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8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29" y="1531326"/>
            <a:ext cx="103822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748" y="3529745"/>
            <a:ext cx="988695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917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01" y="2721171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993" y="726464"/>
            <a:ext cx="98202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5464785"/>
            <a:ext cx="9791700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8835" y="5408954"/>
            <a:ext cx="96058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1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710" y="1391749"/>
            <a:ext cx="98012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5570" y="1363870"/>
            <a:ext cx="12154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7090" y="2056153"/>
            <a:ext cx="12154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8799" y="3450843"/>
            <a:ext cx="12154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3126" y="5492080"/>
            <a:ext cx="371301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25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936" y="1362807"/>
            <a:ext cx="10077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0109" y="5408952"/>
            <a:ext cx="97905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73" y="1485900"/>
            <a:ext cx="98679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8727" y="1446551"/>
            <a:ext cx="16717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2954" y="2140167"/>
            <a:ext cx="30021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5818" y="2841242"/>
            <a:ext cx="16717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4071" y="3506260"/>
            <a:ext cx="239221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7964" y="4226698"/>
            <a:ext cx="13854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88582" y="4226698"/>
            <a:ext cx="13854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2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29" y="894250"/>
            <a:ext cx="103822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547" y="2902927"/>
            <a:ext cx="98964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329" y="820616"/>
            <a:ext cx="98488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873" y="2111570"/>
            <a:ext cx="7841672" cy="1897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709" y="4005024"/>
            <a:ext cx="7730836" cy="1185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072" y="5362770"/>
            <a:ext cx="10252364" cy="1185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17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081" y="847358"/>
            <a:ext cx="104013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5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657350"/>
            <a:ext cx="99536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5309" y="1640514"/>
            <a:ext cx="7352146" cy="3587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657350"/>
            <a:ext cx="9886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999" y="1557387"/>
            <a:ext cx="9282545" cy="1721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654" y="3423132"/>
            <a:ext cx="10446328" cy="2017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8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63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3419" y="1446553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6546" y="4392953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3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38275"/>
            <a:ext cx="103346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01" y="3524735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6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33" y="761632"/>
            <a:ext cx="1033462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467" y="4048491"/>
            <a:ext cx="977265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470" y="1464651"/>
            <a:ext cx="4095750" cy="283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8398" y="4680439"/>
            <a:ext cx="1381125" cy="38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97310" y="735353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35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819275"/>
            <a:ext cx="103822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0983" y="3247644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8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64" y="736356"/>
            <a:ext cx="10410825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501008"/>
            <a:ext cx="2457450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8001" y="2093098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60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2" y="901212"/>
            <a:ext cx="104203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037" y="3335623"/>
            <a:ext cx="316230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001" y="1631280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33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01" y="2721171"/>
            <a:ext cx="4938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9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2024-12-04T08:32:38Z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