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7987" y="3024187"/>
            <a:ext cx="629602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428750"/>
            <a:ext cx="1036320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38692" y="2601097"/>
            <a:ext cx="41563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019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970" y="1300529"/>
            <a:ext cx="10429875" cy="230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0420" y="3661630"/>
            <a:ext cx="7267575" cy="1609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80582" y="2517970"/>
            <a:ext cx="41563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733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387" y="720970"/>
            <a:ext cx="10420350" cy="502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5646" y="5539520"/>
            <a:ext cx="1828800" cy="1019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7925" y="5529995"/>
            <a:ext cx="1733550" cy="10382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25018" y="2979789"/>
            <a:ext cx="41563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42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6229" y="687631"/>
            <a:ext cx="10382250" cy="3952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4131" y="4351398"/>
            <a:ext cx="6087208" cy="22212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17454" y="3007498"/>
            <a:ext cx="131156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12000" y="3589389"/>
            <a:ext cx="131156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27854" y="3607862"/>
            <a:ext cx="131156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872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7831" y="714008"/>
            <a:ext cx="10363200" cy="2809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8042" y="4012223"/>
            <a:ext cx="4219575" cy="1981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66910" y="2434843"/>
            <a:ext cx="104370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06474" y="3016734"/>
            <a:ext cx="44334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66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781175"/>
            <a:ext cx="1036320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14764" y="3556000"/>
            <a:ext cx="1330035" cy="839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45383" y="4549971"/>
            <a:ext cx="44334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580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9119" y="704118"/>
            <a:ext cx="10401300" cy="3409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2926" y="3719146"/>
            <a:ext cx="1530625" cy="287545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09820" y="2434843"/>
            <a:ext cx="443344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57819" y="3053680"/>
            <a:ext cx="134850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33891" y="3062917"/>
            <a:ext cx="1348507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927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3441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22764" y="3062915"/>
            <a:ext cx="1015999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747" y="3599295"/>
            <a:ext cx="7338435" cy="28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625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333500"/>
            <a:ext cx="1035367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81600" y="3552442"/>
            <a:ext cx="6003635" cy="22295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25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363200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385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290637"/>
            <a:ext cx="1042035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75637" y="2536443"/>
            <a:ext cx="41563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52" y="1308588"/>
            <a:ext cx="9839325" cy="49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267" y="1894743"/>
            <a:ext cx="9839325" cy="4000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70036" y="1289534"/>
            <a:ext cx="369454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66328" y="1880660"/>
            <a:ext cx="1422399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78546" y="2462551"/>
            <a:ext cx="105294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88728" y="3635569"/>
            <a:ext cx="398087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28437" y="4226695"/>
            <a:ext cx="2225963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54402" y="4827060"/>
            <a:ext cx="63730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57601" y="5418187"/>
            <a:ext cx="89592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957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1690687"/>
            <a:ext cx="987742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56582" y="4041969"/>
            <a:ext cx="1015999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865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0733" y="894251"/>
            <a:ext cx="1041082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1891" y="3820297"/>
            <a:ext cx="1015999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41092" y="5584442"/>
            <a:ext cx="711200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0441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1095375"/>
            <a:ext cx="982027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47200" y="1658988"/>
            <a:ext cx="1025235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46473" y="2887423"/>
            <a:ext cx="2890982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70538" y="3470202"/>
            <a:ext cx="5265970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68073" y="5261170"/>
            <a:ext cx="4729018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372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714500"/>
            <a:ext cx="979170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80583" y="2277824"/>
            <a:ext cx="711200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221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527" y="1275983"/>
            <a:ext cx="10325100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3975" y="3174756"/>
            <a:ext cx="977265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044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737" y="1571625"/>
            <a:ext cx="95345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20801" y="1575861"/>
            <a:ext cx="8054107" cy="1398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1419" y="3090624"/>
            <a:ext cx="10261600" cy="21925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224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1595437"/>
            <a:ext cx="99345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7600" y="1612806"/>
            <a:ext cx="10206181" cy="37627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011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051" y="690562"/>
            <a:ext cx="10391775" cy="479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3333" y="5613889"/>
            <a:ext cx="9810750" cy="1028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64146" y="5667570"/>
            <a:ext cx="9975271" cy="9456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008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803" y="702652"/>
            <a:ext cx="9801225" cy="299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5416" y="3953973"/>
            <a:ext cx="8991600" cy="2466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7600" y="3986551"/>
            <a:ext cx="9254835" cy="14351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2256" y="5612151"/>
            <a:ext cx="9790544" cy="8533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97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38225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7164" y="1344952"/>
            <a:ext cx="41563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7164" y="3321534"/>
            <a:ext cx="41563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9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566862"/>
            <a:ext cx="103822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29455" y="3561680"/>
            <a:ext cx="41563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8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581150"/>
            <a:ext cx="1038225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38691" y="4171279"/>
            <a:ext cx="41563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10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662" y="716939"/>
            <a:ext cx="10429875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1327" y="2461113"/>
            <a:ext cx="5753100" cy="1619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69601" y="1317243"/>
            <a:ext cx="41563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770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1410" y="942243"/>
            <a:ext cx="1041082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6619" y="4531498"/>
            <a:ext cx="41563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101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012" y="979610"/>
            <a:ext cx="1039177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98910" y="1566625"/>
            <a:ext cx="41563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3398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571625"/>
            <a:ext cx="104298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10983" y="2785825"/>
            <a:ext cx="415636" cy="418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594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2024-12-04T08:31:16Z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