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475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033712"/>
            <a:ext cx="56388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00212"/>
            <a:ext cx="103822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8689" y="2305534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81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71600"/>
            <a:ext cx="104013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8689" y="1400370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73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825" y="685574"/>
            <a:ext cx="1036320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819" y="2643919"/>
            <a:ext cx="910590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5707" y="1788297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77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414462"/>
            <a:ext cx="98488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41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941" y="732692"/>
            <a:ext cx="10410825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6398" y="1843716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0834" y="2434843"/>
            <a:ext cx="131156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3416" y="4808588"/>
            <a:ext cx="192116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8325" y="6083205"/>
            <a:ext cx="363913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61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267" y="731227"/>
            <a:ext cx="1038225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53525" y="2425606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9489" y="2481024"/>
            <a:ext cx="101600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61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340" y="1528030"/>
            <a:ext cx="1034415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204" y="3889131"/>
            <a:ext cx="9858375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1852" y="2702697"/>
            <a:ext cx="87745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1198" y="3820297"/>
            <a:ext cx="95134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09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14462"/>
            <a:ext cx="104298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398" y="2545679"/>
            <a:ext cx="140392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2362" y="3109097"/>
            <a:ext cx="318654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4544" y="3755643"/>
            <a:ext cx="1042785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853" y="4328297"/>
            <a:ext cx="1042785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9962" y="4928661"/>
            <a:ext cx="151476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533525"/>
            <a:ext cx="1033462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642" y="3123757"/>
            <a:ext cx="8257832" cy="229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31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557337"/>
            <a:ext cx="103441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2361" y="2924370"/>
            <a:ext cx="5994403" cy="256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79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44150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5706" y="3044443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8760" y="4845534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108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5744" y="4919425"/>
            <a:ext cx="95134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7016" y="4937897"/>
            <a:ext cx="95134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9635" y="5519791"/>
            <a:ext cx="407323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98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862012"/>
            <a:ext cx="98107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5671" y="1428079"/>
            <a:ext cx="95134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1852" y="2019206"/>
            <a:ext cx="238298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1634" y="3764878"/>
            <a:ext cx="238298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3707" y="3774115"/>
            <a:ext cx="185651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19125" y="4365241"/>
            <a:ext cx="135774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38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990725"/>
            <a:ext cx="98202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1562" y="3783352"/>
            <a:ext cx="164407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3380" y="3783352"/>
            <a:ext cx="164407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3926" y="4356007"/>
            <a:ext cx="80356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23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632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6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709737"/>
            <a:ext cx="98298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7817" y="2859716"/>
            <a:ext cx="362065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6690" y="4060443"/>
            <a:ext cx="800792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0035" y="4642334"/>
            <a:ext cx="171796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3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839325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54108" y="1806771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9490" y="5445899"/>
            <a:ext cx="185651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6907" y="6064735"/>
            <a:ext cx="2133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847725"/>
            <a:ext cx="97631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7745" y="1400371"/>
            <a:ext cx="214283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7890" y="1991498"/>
            <a:ext cx="103447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4835" y="2554917"/>
            <a:ext cx="60960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59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394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10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2696"/>
            <a:ext cx="9363844" cy="59653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3163" y="661461"/>
            <a:ext cx="6216073" cy="1001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2399" y="1816006"/>
            <a:ext cx="6511637" cy="161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8581" y="3644806"/>
            <a:ext cx="9642764" cy="3023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99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298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22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682" y="652461"/>
            <a:ext cx="1038225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4165" y="4672745"/>
            <a:ext cx="2705100" cy="2066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3333" y="6315808"/>
            <a:ext cx="1276350" cy="38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14179" y="1816007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55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9060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5381" y="735292"/>
            <a:ext cx="10103345" cy="1395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589" y="2413262"/>
            <a:ext cx="10103345" cy="1941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978" y="4590854"/>
            <a:ext cx="10103345" cy="1941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07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43075"/>
            <a:ext cx="103822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1743" y="2360952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47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2998" y="993897"/>
            <a:ext cx="56483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340" y="4219575"/>
            <a:ext cx="1034415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46325" y="4762406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32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228" y="715107"/>
            <a:ext cx="10315575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423" y="1874227"/>
            <a:ext cx="8839200" cy="224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2830" y="4316290"/>
            <a:ext cx="2828925" cy="2076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8523" y="6066326"/>
            <a:ext cx="1219200" cy="352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86470" y="1317243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82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976437"/>
            <a:ext cx="103251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6325" y="1871424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55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632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429000"/>
            <a:ext cx="2638425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23416" y="1381897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40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35367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110" y="3284984"/>
            <a:ext cx="443865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23416" y="1381897"/>
            <a:ext cx="5155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83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2024-12-04T07:03:18Z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