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9937" y="3028950"/>
            <a:ext cx="5572125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8494" y="1084384"/>
            <a:ext cx="10334625" cy="1752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3292" y="3041771"/>
            <a:ext cx="9677400" cy="2409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84872" y="2407135"/>
            <a:ext cx="609601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9225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9422" y="712910"/>
            <a:ext cx="8096250" cy="295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685" y="3792415"/>
            <a:ext cx="10429875" cy="2895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7604" y="1917089"/>
            <a:ext cx="1409700" cy="3333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79244" y="1098671"/>
            <a:ext cx="1390650" cy="3524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390908" y="5778408"/>
            <a:ext cx="609601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46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271587"/>
            <a:ext cx="10420350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5854" y="2518416"/>
            <a:ext cx="1016001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53599" y="3774117"/>
            <a:ext cx="1302328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14836" y="4429899"/>
            <a:ext cx="1302328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5040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3717032"/>
            <a:ext cx="10363200" cy="3009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6166" y="908720"/>
            <a:ext cx="9029700" cy="2667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71781" y="4956372"/>
            <a:ext cx="609601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71781" y="5612154"/>
            <a:ext cx="164407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2385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3476" y="1096473"/>
            <a:ext cx="10382250" cy="1095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1061" y="2339486"/>
            <a:ext cx="10382250" cy="3638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68508" y="1658989"/>
            <a:ext cx="609601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55999" y="2305535"/>
            <a:ext cx="951346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59999" y="2305535"/>
            <a:ext cx="951346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113817" y="4235935"/>
            <a:ext cx="1496292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22399" y="4854772"/>
            <a:ext cx="3796146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654471" y="4854772"/>
            <a:ext cx="2900219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653308" y="5464371"/>
            <a:ext cx="905165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973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845" y="1362808"/>
            <a:ext cx="10372725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71490" y="3727935"/>
            <a:ext cx="4996874" cy="26543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6912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319212"/>
            <a:ext cx="10382250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85527" y="2868953"/>
            <a:ext cx="5080000" cy="2691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2020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162" y="1276350"/>
            <a:ext cx="10353675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4923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5387" y="1000125"/>
            <a:ext cx="980122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75781" y="947790"/>
            <a:ext cx="1376219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68436" y="2203935"/>
            <a:ext cx="1025237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94763" y="2841244"/>
            <a:ext cx="1191492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81381" y="4716226"/>
            <a:ext cx="1191492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92072" y="5353535"/>
            <a:ext cx="674255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5454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1100" y="914400"/>
            <a:ext cx="9829800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0436" y="4817826"/>
            <a:ext cx="2964873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3602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533525"/>
            <a:ext cx="1038225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90908" y="2628808"/>
            <a:ext cx="609601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372725" cy="559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62618" y="766618"/>
            <a:ext cx="1071418" cy="8209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32290" y="2444080"/>
            <a:ext cx="674255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1792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1252537"/>
            <a:ext cx="9296400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58036" y="1215644"/>
            <a:ext cx="1394691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28799" y="1862190"/>
            <a:ext cx="1394691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80727" y="4494553"/>
            <a:ext cx="1394691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9695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2087" y="1985962"/>
            <a:ext cx="9267825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9454" y="1991498"/>
            <a:ext cx="2013528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30835" y="3315855"/>
            <a:ext cx="794329" cy="8486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8608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40768"/>
            <a:ext cx="984885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30618" y="2582626"/>
            <a:ext cx="674255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48872" y="3266117"/>
            <a:ext cx="9208655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1927" y="3903426"/>
            <a:ext cx="951346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96582" y="4568444"/>
            <a:ext cx="108065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5970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357312"/>
            <a:ext cx="10382250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232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425" y="1343025"/>
            <a:ext cx="9963150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0654" y="4503790"/>
            <a:ext cx="10372437" cy="1139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7160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762" y="1485900"/>
            <a:ext cx="9896475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7599" y="1418845"/>
            <a:ext cx="10049165" cy="2054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4326" y="3672517"/>
            <a:ext cx="10427856" cy="2054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2232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439400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636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80728"/>
            <a:ext cx="9867900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02327" y="920079"/>
            <a:ext cx="10233891" cy="10934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7600" y="2185460"/>
            <a:ext cx="10233891" cy="42245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7220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80728"/>
            <a:ext cx="10401300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58761" y="1557390"/>
            <a:ext cx="609601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30835" y="5085681"/>
            <a:ext cx="609601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3096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92696"/>
            <a:ext cx="10382250" cy="5829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14181" y="707644"/>
            <a:ext cx="609601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95708" y="3681753"/>
            <a:ext cx="609601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265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6557" y="1321045"/>
            <a:ext cx="10401300" cy="3829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3161" y="5333634"/>
            <a:ext cx="9982200" cy="1114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00144" y="5288881"/>
            <a:ext cx="609601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731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240" y="1335698"/>
            <a:ext cx="1042035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90908" y="2628808"/>
            <a:ext cx="609601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6316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783" y="736356"/>
            <a:ext cx="10306050" cy="3028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88606" y="2551601"/>
            <a:ext cx="2828925" cy="3267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84872" y="744590"/>
            <a:ext cx="609601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6442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1534" y="807061"/>
            <a:ext cx="10401300" cy="4276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7443" y="3676650"/>
            <a:ext cx="3009900" cy="2476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40290" y="2074626"/>
            <a:ext cx="609601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9698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762" y="751010"/>
            <a:ext cx="10353675" cy="3790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3831" y="4729529"/>
            <a:ext cx="2581275" cy="1847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0989" y="6170368"/>
            <a:ext cx="1400175" cy="3905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40289" y="2684226"/>
            <a:ext cx="609601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9195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3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68</cp:revision>
  <dcterms:created xsi:type="dcterms:W3CDTF">2015-09-16T06:44:00Z</dcterms:created>
  <dcterms:modified xsi:type="dcterms:W3CDTF">2024-12-04T08:31:50Z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