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2362" y="3062287"/>
            <a:ext cx="486727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992" y="734158"/>
            <a:ext cx="10372725" cy="331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4616" y="4010758"/>
            <a:ext cx="4029075" cy="2705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14183" y="2407133"/>
            <a:ext cx="56341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1719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9377" y="693492"/>
            <a:ext cx="10363200" cy="3343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2238" y="4160528"/>
            <a:ext cx="4224338" cy="248096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7715" y="6299417"/>
            <a:ext cx="1275619" cy="31239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23419" y="1271060"/>
            <a:ext cx="56341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671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415" y="751376"/>
            <a:ext cx="10363200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8449" y="2529987"/>
            <a:ext cx="5991225" cy="2571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3523" y="3367454"/>
            <a:ext cx="4463018" cy="306375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12583" y="1908369"/>
            <a:ext cx="56341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0690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655" y="714741"/>
            <a:ext cx="10344150" cy="5991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81819" y="1806769"/>
            <a:ext cx="1015999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30619" y="2998260"/>
            <a:ext cx="145934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574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208" y="766030"/>
            <a:ext cx="10429875" cy="3971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5749" y="4887790"/>
            <a:ext cx="9810750" cy="1619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13601" y="1317241"/>
            <a:ext cx="95134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07783" y="1326478"/>
            <a:ext cx="130232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70537" y="1917605"/>
            <a:ext cx="60160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37383" y="2462550"/>
            <a:ext cx="75738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93383" y="4245168"/>
            <a:ext cx="93287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34692" y="5483286"/>
            <a:ext cx="93287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60656" y="5473606"/>
            <a:ext cx="93287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108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995487"/>
            <a:ext cx="1040130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82982" y="3737170"/>
            <a:ext cx="812800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99927" y="3755643"/>
            <a:ext cx="812800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26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547812"/>
            <a:ext cx="104013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3892" y="3238405"/>
            <a:ext cx="5735781" cy="2321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669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002" y="1385887"/>
            <a:ext cx="1034415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01766" y="3695073"/>
            <a:ext cx="2004926" cy="419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97456" y="3811059"/>
            <a:ext cx="3343562" cy="27005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854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973" y="1362075"/>
            <a:ext cx="1040130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65601" y="4771642"/>
            <a:ext cx="170872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37892" y="5344296"/>
            <a:ext cx="170872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434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387" y="1690687"/>
            <a:ext cx="980122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87783" y="4041969"/>
            <a:ext cx="914399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32220" y="4623859"/>
            <a:ext cx="914399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786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333500"/>
            <a:ext cx="1038225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8619" y="2582624"/>
            <a:ext cx="56341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8942" y="656126"/>
            <a:ext cx="9791700" cy="428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1230191"/>
            <a:ext cx="10363200" cy="550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50692" y="1779060"/>
            <a:ext cx="56341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107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0448" y="727563"/>
            <a:ext cx="9886950" cy="577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43273" y="1252588"/>
            <a:ext cx="163483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48801" y="1834479"/>
            <a:ext cx="96058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5093" y="5353532"/>
            <a:ext cx="64654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79129" y="5953896"/>
            <a:ext cx="64654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8969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46" y="1325074"/>
            <a:ext cx="1036320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87128" y="4642333"/>
            <a:ext cx="56341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19274" y="5242697"/>
            <a:ext cx="1015999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57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1709737"/>
            <a:ext cx="988695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1310" y="2868951"/>
            <a:ext cx="99752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00146" y="4023496"/>
            <a:ext cx="99752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22401" y="4642333"/>
            <a:ext cx="99752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142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644" y="882528"/>
            <a:ext cx="10382250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4878" y="3737464"/>
            <a:ext cx="843915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553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1619250"/>
            <a:ext cx="987742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46910" y="3349243"/>
            <a:ext cx="10510981" cy="24234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76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656" y="986569"/>
            <a:ext cx="988695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11564" y="993969"/>
            <a:ext cx="9901381" cy="3033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5310" y="4180515"/>
            <a:ext cx="10889672" cy="1980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7215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348" y="1335698"/>
            <a:ext cx="1049655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24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6365" y="729762"/>
            <a:ext cx="9033288" cy="596997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20801" y="735350"/>
            <a:ext cx="9494981" cy="16938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8365" y="2591859"/>
            <a:ext cx="9716654" cy="13890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56147" y="4069677"/>
            <a:ext cx="9716654" cy="2700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164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266825"/>
            <a:ext cx="104394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8619" y="2582624"/>
            <a:ext cx="56341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86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3822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01747" y="1963787"/>
            <a:ext cx="56341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01747" y="5076442"/>
            <a:ext cx="56341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653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37272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14692" y="2739642"/>
            <a:ext cx="56341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998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218" y="1741242"/>
            <a:ext cx="10401300" cy="79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9146" y="2697773"/>
            <a:ext cx="10048875" cy="2324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00147" y="3321533"/>
            <a:ext cx="56341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092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0110" y="707414"/>
            <a:ext cx="10344150" cy="3438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0714" y="4370875"/>
            <a:ext cx="3200400" cy="2143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1056" y="1308006"/>
            <a:ext cx="56341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845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366837"/>
            <a:ext cx="1039177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8619" y="2582624"/>
            <a:ext cx="56341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5665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853" y="4123592"/>
            <a:ext cx="10363200" cy="2286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3423" y="762733"/>
            <a:ext cx="7086600" cy="3028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26255" y="4753170"/>
            <a:ext cx="56341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567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2024-12-04T08:33:18Z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