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52762"/>
            <a:ext cx="49053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86" y="1386254"/>
            <a:ext cx="10420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7854" y="2028444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2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10" y="838566"/>
            <a:ext cx="103346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66" y="3314334"/>
            <a:ext cx="93249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1054" y="2093099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99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687" y="700454"/>
            <a:ext cx="92011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90" y="4045926"/>
            <a:ext cx="1038225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0909" y="5270407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25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05000"/>
            <a:ext cx="10382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453" y="3164517"/>
            <a:ext cx="43872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189" y="4448816"/>
            <a:ext cx="14685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92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72" y="737088"/>
            <a:ext cx="104203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1308" y="1991498"/>
            <a:ext cx="1302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199" y="3275353"/>
            <a:ext cx="32512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0799" y="4540735"/>
            <a:ext cx="7389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344" y="5178044"/>
            <a:ext cx="92363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3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33525"/>
            <a:ext cx="95631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108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6945" y="2554917"/>
            <a:ext cx="9605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2218" y="2527208"/>
            <a:ext cx="9605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5818" y="5658334"/>
            <a:ext cx="9605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0836" y="5658334"/>
            <a:ext cx="9605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65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86010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119" y="2963139"/>
            <a:ext cx="6663026" cy="205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013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364" y="4300588"/>
            <a:ext cx="5809672" cy="2405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4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013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8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00162"/>
            <a:ext cx="103822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6327" y="2582626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98679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4109" y="2296298"/>
            <a:ext cx="17641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0436" y="2915135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8036" y="4152808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2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676400"/>
            <a:ext cx="97821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673" y="3487790"/>
            <a:ext cx="27154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6763" y="4134335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3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1273" y="3146044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9418" y="3783353"/>
            <a:ext cx="13669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000125"/>
            <a:ext cx="9344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6836" y="984736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6109" y="2859717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6436" y="3469317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2800" y="4697754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0690" y="5335062"/>
            <a:ext cx="16625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5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66103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53136"/>
            <a:ext cx="103632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72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867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0909" y="818481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9927" y="2674989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3200" y="4549972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7127" y="5815352"/>
            <a:ext cx="8405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69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63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393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436" y="1021679"/>
            <a:ext cx="6493164" cy="18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672" y="2961317"/>
            <a:ext cx="65485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963" y="3626334"/>
            <a:ext cx="9328728" cy="687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054" y="4660807"/>
            <a:ext cx="10169237" cy="1361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65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6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724025"/>
            <a:ext cx="98869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490" y="1742117"/>
            <a:ext cx="6548583" cy="1730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4545" y="3690989"/>
            <a:ext cx="6456219" cy="760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836" y="4679280"/>
            <a:ext cx="8118764" cy="760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1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822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73" y="1594335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1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14500"/>
            <a:ext cx="9829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709" y="1594335"/>
            <a:ext cx="10483273" cy="3808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8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922" y="665840"/>
            <a:ext cx="10255329" cy="5980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8764" y="1280299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1818" y="3811062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7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1" y="1358045"/>
            <a:ext cx="103536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943" y="4524740"/>
            <a:ext cx="82581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6327" y="2582626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1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779" y="1724758"/>
            <a:ext cx="103346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0218" y="1723643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4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33537"/>
            <a:ext cx="10334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0981" y="2157753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24012"/>
            <a:ext cx="103155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564" y="2250117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9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43062"/>
            <a:ext cx="10467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0145" y="1575862"/>
            <a:ext cx="539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9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2024-12-04T08:29:34Z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