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0887" y="3000375"/>
            <a:ext cx="5610225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576387"/>
            <a:ext cx="10344150" cy="3705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5904" y="3422039"/>
            <a:ext cx="3152775" cy="2124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01744" y="2203938"/>
            <a:ext cx="51340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051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854" y="1355847"/>
            <a:ext cx="10363200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0569" y="4559910"/>
            <a:ext cx="9829800" cy="1114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27853" y="2000738"/>
            <a:ext cx="51340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496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524000"/>
            <a:ext cx="104203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15926" y="2259356"/>
            <a:ext cx="51340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20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029" y="711810"/>
            <a:ext cx="10372725" cy="3095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8875" y="3441455"/>
            <a:ext cx="3438525" cy="2647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40361" y="2638047"/>
            <a:ext cx="89592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39851" y="3293828"/>
            <a:ext cx="187498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426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267" y="735989"/>
            <a:ext cx="10382250" cy="2466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2350" y="3484684"/>
            <a:ext cx="5524500" cy="266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14616" y="1354193"/>
            <a:ext cx="1985820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25961" y="2665757"/>
            <a:ext cx="1985820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220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36712"/>
            <a:ext cx="1042035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708920"/>
            <a:ext cx="1600200" cy="3810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1824" y="4293096"/>
            <a:ext cx="7181850" cy="2314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915562" y="800011"/>
            <a:ext cx="87745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30398" y="1409611"/>
            <a:ext cx="87745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41670" y="1437320"/>
            <a:ext cx="278014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18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456" y="725365"/>
            <a:ext cx="10334625" cy="102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7973" y="1974238"/>
            <a:ext cx="9858375" cy="4333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66834" y="2601102"/>
            <a:ext cx="116378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41598" y="3884957"/>
            <a:ext cx="78509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14326" y="5196520"/>
            <a:ext cx="123767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888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122" y="1327639"/>
            <a:ext cx="103822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31706" y="3681756"/>
            <a:ext cx="4544293" cy="2608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751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690687"/>
            <a:ext cx="10382250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7108" y="2830945"/>
            <a:ext cx="7143527" cy="309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12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7585" y="863844"/>
            <a:ext cx="1042987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30761" y="5141101"/>
            <a:ext cx="567112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84579" y="5778410"/>
            <a:ext cx="567112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353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290637"/>
            <a:ext cx="1033462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09380" y="2564156"/>
            <a:ext cx="51340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3664" y="737454"/>
            <a:ext cx="10334625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3081" y="2673595"/>
            <a:ext cx="7724775" cy="2266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3996" y="5134707"/>
            <a:ext cx="9782175" cy="1143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854034" y="5759937"/>
            <a:ext cx="145934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133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0243" y="790208"/>
            <a:ext cx="9858375" cy="562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3888" y="1381901"/>
            <a:ext cx="114531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5342" y="2028446"/>
            <a:ext cx="114531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1524" y="4596155"/>
            <a:ext cx="284480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5415" y="5242700"/>
            <a:ext cx="362989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01088" y="5907718"/>
            <a:ext cx="1736440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739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0596" y="760535"/>
            <a:ext cx="9934575" cy="582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24579" y="3210700"/>
            <a:ext cx="2142839" cy="5946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04361" y="3210700"/>
            <a:ext cx="4433457" cy="35503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67925" y="1982264"/>
            <a:ext cx="114531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48434" y="2009973"/>
            <a:ext cx="73891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264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9376" y="755406"/>
            <a:ext cx="1036320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20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945" y="1290637"/>
            <a:ext cx="9839325" cy="1762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262" y="3159370"/>
            <a:ext cx="9820275" cy="2438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950688" y="1880663"/>
            <a:ext cx="98829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70179" y="2527209"/>
            <a:ext cx="98829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73743" y="3774118"/>
            <a:ext cx="98829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19924" y="5067208"/>
            <a:ext cx="69273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283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2" y="1566862"/>
            <a:ext cx="98583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32942" y="4125098"/>
            <a:ext cx="69273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92433" y="4762407"/>
            <a:ext cx="69273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6501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381491"/>
            <a:ext cx="1040130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93088" y="4559207"/>
            <a:ext cx="10344730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2251" y="5168807"/>
            <a:ext cx="10344730" cy="12042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000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966"/>
            <a:ext cx="103632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12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1804" y="723533"/>
            <a:ext cx="9934575" cy="5991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20797" y="661461"/>
            <a:ext cx="6696367" cy="22387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5452" y="2998261"/>
            <a:ext cx="10409384" cy="18231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7742" y="4827062"/>
            <a:ext cx="10113822" cy="18693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379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924050"/>
            <a:ext cx="1038225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58180" y="3912665"/>
            <a:ext cx="51340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555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338262"/>
            <a:ext cx="1035367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10980" y="1317247"/>
            <a:ext cx="51340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72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42987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53961" y="2610338"/>
            <a:ext cx="51340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17015" y="5094920"/>
            <a:ext cx="51340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25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633" y="1532792"/>
            <a:ext cx="10401300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0652" y="3510328"/>
            <a:ext cx="4886325" cy="1085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55562" y="2120810"/>
            <a:ext cx="51340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527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647" y="1316648"/>
            <a:ext cx="10429875" cy="485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3501" y="3651006"/>
            <a:ext cx="2952750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90908" y="3192228"/>
            <a:ext cx="51340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3525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6228" y="737454"/>
            <a:ext cx="10382250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3098" y="4448540"/>
            <a:ext cx="3067050" cy="1952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9979" y="5951293"/>
            <a:ext cx="1343025" cy="371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60362" y="1335720"/>
            <a:ext cx="51340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115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905000"/>
            <a:ext cx="10372725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3271" y="1852956"/>
            <a:ext cx="51340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6751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2024-12-04T08:29:00Z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