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57525"/>
            <a:ext cx="63150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9383" y="1834478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7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271712"/>
            <a:ext cx="81343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2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5" y="746613"/>
            <a:ext cx="103632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564" y="3119804"/>
            <a:ext cx="21812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6475" y="1954551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8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04" y="685433"/>
            <a:ext cx="104013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127" y="4281853"/>
            <a:ext cx="4326850" cy="24794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5281" y="6288698"/>
            <a:ext cx="1323975" cy="40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0365" y="2481023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2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38337"/>
            <a:ext cx="104394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6947" y="3764878"/>
            <a:ext cx="8497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8038" y="4365242"/>
            <a:ext cx="8497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19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298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2983" y="5575206"/>
            <a:ext cx="80356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7274" y="5575206"/>
            <a:ext cx="80356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9783" y="5593679"/>
            <a:ext cx="80356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08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14487"/>
            <a:ext cx="103441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8547" y="2850479"/>
            <a:ext cx="8127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1638" y="3460079"/>
            <a:ext cx="8127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9056" y="4706988"/>
            <a:ext cx="81279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52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81150"/>
            <a:ext cx="103917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655" y="1585096"/>
            <a:ext cx="914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3964" y="3441605"/>
            <a:ext cx="914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6546" y="4060441"/>
            <a:ext cx="914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52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632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759" y="3477057"/>
            <a:ext cx="8606394" cy="278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440" y="3156383"/>
            <a:ext cx="8296386" cy="261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2" y="2591860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5367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7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66850"/>
            <a:ext cx="9820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4293" y="2157751"/>
            <a:ext cx="6095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0875" y="2139278"/>
            <a:ext cx="6095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3529" y="3469314"/>
            <a:ext cx="85897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9601" y="4836296"/>
            <a:ext cx="85897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2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82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0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699138" cy="59329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0110" y="1317242"/>
            <a:ext cx="87745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1637" y="1973024"/>
            <a:ext cx="87745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6364" y="2638042"/>
            <a:ext cx="104370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1455" y="3404660"/>
            <a:ext cx="1265381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2619" y="4753169"/>
            <a:ext cx="66501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1" y="6101678"/>
            <a:ext cx="905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7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809750"/>
            <a:ext cx="98393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1312" y="2481024"/>
            <a:ext cx="80356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3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080" y="792773"/>
            <a:ext cx="10334625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134" y="5589343"/>
            <a:ext cx="3629025" cy="40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66329" y="4189751"/>
            <a:ext cx="9051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51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80928"/>
            <a:ext cx="97917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764704"/>
            <a:ext cx="44196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980728"/>
            <a:ext cx="249555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8292" y="2702697"/>
            <a:ext cx="7028872" cy="2247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637" y="5141096"/>
            <a:ext cx="10012218" cy="1509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28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76375"/>
            <a:ext cx="99155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4547" y="1483496"/>
            <a:ext cx="7795489" cy="1148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983" y="2804296"/>
            <a:ext cx="7980217" cy="2608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8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879" y="754242"/>
            <a:ext cx="99155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1" y="763059"/>
            <a:ext cx="10326254" cy="580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57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44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3274" y="1243351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565" y="5002551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5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24012"/>
            <a:ext cx="10382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7929" y="2222405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108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566" y="3201460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5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503" y="845505"/>
            <a:ext cx="103536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5021" y="4697751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2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7857" y="1899133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2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04975"/>
            <a:ext cx="10363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4038" y="2351715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0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38275"/>
            <a:ext cx="103346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02" y="2591860"/>
            <a:ext cx="40639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2024-12-04T07:20:39Z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