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86" r:id="rId4"/>
    <p:sldId id="387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4" r:id="rId48"/>
    <p:sldId id="385" r:id="rId49"/>
    <p:sldId id="339" r:id="rId50"/>
    <p:sldId id="340" r:id="rId51"/>
    <p:sldId id="341" r:id="rId52"/>
    <p:sldId id="342" r:id="rId53"/>
    <p:sldId id="353" r:id="rId54"/>
    <p:sldId id="354" r:id="rId55"/>
    <p:sldId id="343" r:id="rId56"/>
    <p:sldId id="350" r:id="rId57"/>
    <p:sldId id="351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428875"/>
            <a:ext cx="62103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9775"/>
            <a:ext cx="116109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515984"/>
            <a:ext cx="10236076" cy="6009360"/>
            <a:chOff x="252412" y="476672"/>
            <a:chExt cx="11687175" cy="6861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412" y="476672"/>
              <a:ext cx="11687175" cy="3362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083" y="3794638"/>
              <a:ext cx="11630025" cy="3543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61255" cy="597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64115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96150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4824"/>
            <a:ext cx="116395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1854872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1464688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4545418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4752702"/>
            <a:chOff x="285750" y="1052736"/>
            <a:chExt cx="11620500" cy="4752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052736"/>
              <a:ext cx="116205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309763"/>
              <a:ext cx="11601450" cy="3495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8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6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7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09714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0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2550" y="1916832"/>
            <a:ext cx="9486900" cy="2755578"/>
            <a:chOff x="1352550" y="3138487"/>
            <a:chExt cx="9486900" cy="2755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2550" y="3138487"/>
              <a:ext cx="948690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2550" y="3789040"/>
              <a:ext cx="9486900" cy="2105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028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92896"/>
            <a:ext cx="11582400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66705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1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18984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3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8884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84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04864"/>
            <a:ext cx="115157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9224" y="2365082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82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6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0808"/>
            <a:ext cx="116871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0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633" y="548680"/>
            <a:ext cx="11028734" cy="617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2179202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7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3710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2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92896"/>
            <a:ext cx="11601450" cy="200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45718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0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8884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13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9077"/>
            <a:ext cx="1159192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84784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92749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16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875082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77237" y="366512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4663184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6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35744" y="344909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60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05" y="668114"/>
            <a:ext cx="10491911" cy="614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8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679040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58144" y="2472859"/>
            <a:ext cx="142671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55998" y="4824173"/>
            <a:ext cx="232803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1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514928"/>
            <a:ext cx="2448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3089056"/>
            <a:ext cx="79208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8088" y="3872827"/>
            <a:ext cx="10801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8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91038"/>
            <a:ext cx="10653836" cy="6266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476672"/>
            <a:ext cx="158417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73342" y="1916832"/>
            <a:ext cx="267904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32927" y="3353747"/>
            <a:ext cx="151560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79576" y="5500847"/>
            <a:ext cx="15121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75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52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88840"/>
            <a:ext cx="116586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549312"/>
            <a:ext cx="105098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0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4663184"/>
            <a:ext cx="115212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00808"/>
            <a:ext cx="10058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984946"/>
            <a:ext cx="295232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20368" y="3642924"/>
            <a:ext cx="32001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3" y="4306116"/>
            <a:ext cx="136815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40952"/>
            <a:ext cx="10945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494094"/>
            <a:ext cx="10945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137189"/>
            <a:ext cx="10945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88"/>
          <a:stretch/>
        </p:blipFill>
        <p:spPr>
          <a:xfrm>
            <a:off x="407368" y="908720"/>
            <a:ext cx="11675094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5141578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5865059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4766" y="1599737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766" y="2323218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4766" y="3046700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4766" y="3770181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4766" y="4493662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4766" y="5217143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4766" y="1668188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766" y="2391669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4766" y="3115151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4766" y="3838632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4766" y="4562113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4766" y="5285594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692696"/>
            <a:ext cx="11572875" cy="6113176"/>
            <a:chOff x="309562" y="908720"/>
            <a:chExt cx="11572875" cy="6113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908720"/>
              <a:ext cx="11553825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316796"/>
              <a:ext cx="11572875" cy="2705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368" y="176361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9368" y="249714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9368" y="319047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9368" y="392400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9368" y="4647487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29368" y="5381017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556792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2983658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717188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440669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174199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763610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7312" y="319047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7312" y="3924006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7312" y="4647487"/>
            <a:ext cx="5760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2026-01-25T07:55:29Z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