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8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53" r:id="rId20"/>
    <p:sldId id="354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028950"/>
            <a:ext cx="49911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64960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628800"/>
            <a:ext cx="113061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836712"/>
            <a:ext cx="113157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497550"/>
            <a:ext cx="86409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754" y="4462192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754" y="5416786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68760"/>
            <a:ext cx="114014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754" y="1290282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754" y="2254924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754" y="3209518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754" y="4184208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1754" y="5138802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1754" y="6103443"/>
            <a:ext cx="11534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49206"/>
            <a:ext cx="10559156" cy="60921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680317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1576888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2461080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368467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261280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153734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6058086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34513"/>
            <a:ext cx="7391400" cy="7715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77106" y="770151"/>
            <a:ext cx="10237787" cy="6056824"/>
            <a:chOff x="466725" y="770151"/>
            <a:chExt cx="11258550" cy="666072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944" y="770151"/>
              <a:ext cx="2571750" cy="6381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5300" y="1481137"/>
              <a:ext cx="11201400" cy="3895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6725" y="5449673"/>
              <a:ext cx="11258550" cy="19812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148544" y="4251232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148544" y="6009694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5036"/>
            <a:ext cx="23717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133" y="1052736"/>
            <a:ext cx="10691091" cy="57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4053392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609988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19335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836712"/>
            <a:ext cx="11249025" cy="593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387109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5977878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270"/>
            <a:ext cx="6477000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636" y="1412776"/>
            <a:ext cx="9308728" cy="518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20383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754335"/>
            <a:ext cx="11315700" cy="5915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380913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5915918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4624"/>
            <a:ext cx="65055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43" y="1316782"/>
            <a:ext cx="10612114" cy="539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12776"/>
            <a:ext cx="104870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844824"/>
            <a:ext cx="11315700" cy="3423768"/>
            <a:chOff x="438150" y="1700808"/>
            <a:chExt cx="11315700" cy="3423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700808"/>
              <a:ext cx="11315700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3448176"/>
              <a:ext cx="9925050" cy="167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52636"/>
            <a:ext cx="29813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4993" y="980728"/>
            <a:ext cx="8882013" cy="58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305080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65888" y="4129044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47620" y="4963057"/>
            <a:ext cx="36524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4005064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5347" y="4005064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94556" y="4829029"/>
            <a:ext cx="18371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18836" y="4829029"/>
            <a:ext cx="28497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85987"/>
            <a:ext cx="1139190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3068960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899454"/>
            <a:ext cx="90651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3899454"/>
            <a:ext cx="172973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2026-01-26T08:26:42Z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