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62503"/>
            <a:ext cx="11593288" cy="72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591944" y="1596984"/>
            <a:ext cx="230425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056440" y="2564904"/>
            <a:ext cx="18722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39684" y="3519498"/>
            <a:ext cx="20119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071664" y="4489024"/>
            <a:ext cx="43204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404664"/>
            <a:ext cx="11325225" cy="6355382"/>
            <a:chOff x="433387" y="404664"/>
            <a:chExt cx="11325225" cy="63553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71725" y="404664"/>
              <a:ext cx="744855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1340768"/>
              <a:ext cx="11325225" cy="459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6093296"/>
              <a:ext cx="7267575" cy="6667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9192344" y="5056313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692696"/>
            <a:ext cx="11346482" cy="6120680"/>
            <a:chOff x="407368" y="849338"/>
            <a:chExt cx="11346482" cy="61206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268760"/>
              <a:ext cx="772477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72264" y="849338"/>
              <a:ext cx="3135635" cy="218725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3140968"/>
              <a:ext cx="11315700" cy="38290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6081150" y="1112118"/>
            <a:ext cx="17430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337193" y="2870579"/>
            <a:ext cx="17430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2925967" y="5905182"/>
            <a:ext cx="174304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28248" y="1784137"/>
            <a:ext cx="136815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05416" y="4587627"/>
            <a:ext cx="199829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84784"/>
            <a:ext cx="11449050" cy="4621138"/>
            <a:chOff x="371475" y="1412776"/>
            <a:chExt cx="11449050" cy="4621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2204864"/>
              <a:ext cx="11315700" cy="3829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559496" y="2351825"/>
            <a:ext cx="266429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096000" y="3305080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407499" y="5254458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67730" y="1395625"/>
            <a:ext cx="226051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886481" y="3345005"/>
            <a:ext cx="267401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309646" y="5294385"/>
            <a:ext cx="241820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824192" y="1556792"/>
            <a:ext cx="38164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591944" y="1589418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094362" y="2564108"/>
            <a:ext cx="165782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365288" y="3548847"/>
            <a:ext cx="327532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33587"/>
            <a:ext cx="114395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692696"/>
            <a:ext cx="7124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40" y="1455307"/>
            <a:ext cx="8280920" cy="5278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19275"/>
            <a:ext cx="113157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476672"/>
            <a:ext cx="71342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268760"/>
            <a:ext cx="11401425" cy="554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464152" y="3120672"/>
            <a:ext cx="208823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560496" y="5013176"/>
            <a:ext cx="129614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04030" y="5947673"/>
            <a:ext cx="24556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64171"/>
            <a:ext cx="11391900" cy="4917157"/>
            <a:chOff x="400050" y="1484784"/>
            <a:chExt cx="11391900" cy="49171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84784"/>
              <a:ext cx="1139190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573016"/>
              <a:ext cx="11391900" cy="2828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5879976" y="1484267"/>
            <a:ext cx="54726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135560" y="5557424"/>
            <a:ext cx="223224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616280" y="1790385"/>
            <a:ext cx="28803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42240" y="3880443"/>
            <a:ext cx="332962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20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120336" y="4211040"/>
            <a:ext cx="21602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863752" y="5929309"/>
            <a:ext cx="21602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552384" y="2328784"/>
            <a:ext cx="18002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316814" y="4037002"/>
            <a:ext cx="323556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052736"/>
            <a:ext cx="113442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1968744"/>
            <a:ext cx="316835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467926" y="3908075"/>
            <a:ext cx="388465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912424" y="4864514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2026-01-26T12:56:46Z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