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175" y="2776537"/>
            <a:ext cx="32956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3603115"/>
            <a:ext cx="34563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304" y="4056931"/>
            <a:ext cx="113253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5304" y="4519123"/>
            <a:ext cx="113253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5304" y="4971330"/>
            <a:ext cx="113253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5304" y="5423474"/>
            <a:ext cx="113253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5304" y="5885730"/>
            <a:ext cx="113253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5304" y="6337874"/>
            <a:ext cx="113253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3584" y="3861048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3584" y="4693328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96" y="2174720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96" y="3007000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496" y="4345163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5496" y="5177443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536" y="2554856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36" y="3871051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3480867"/>
            <a:ext cx="844503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304" y="4343291"/>
            <a:ext cx="844503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5304" y="5199011"/>
            <a:ext cx="844503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2276872"/>
            <a:ext cx="11534775" cy="2707754"/>
            <a:chOff x="328612" y="1772816"/>
            <a:chExt cx="11534775" cy="2707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772816"/>
              <a:ext cx="11534775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2708920"/>
              <a:ext cx="11515725" cy="177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5304" y="2667056"/>
            <a:ext cx="844503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5304" y="3653355"/>
            <a:ext cx="844503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5304" y="4560987"/>
            <a:ext cx="844503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78808"/>
            <a:ext cx="115062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757487"/>
            <a:ext cx="11458575" cy="134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202883"/>
            <a:ext cx="187220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58022" y="3202883"/>
            <a:ext cx="219010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48328" y="3202883"/>
            <a:ext cx="219010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3665107"/>
            <a:ext cx="187220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58022" y="3655059"/>
            <a:ext cx="219010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2026-01-25T09:46:54Z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