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  <p:sldId id="402" r:id="rId47"/>
    <p:sldId id="403" r:id="rId48"/>
    <p:sldId id="404" r:id="rId49"/>
    <p:sldId id="405" r:id="rId50"/>
    <p:sldId id="422" r:id="rId51"/>
    <p:sldId id="421" r:id="rId52"/>
    <p:sldId id="425" r:id="rId53"/>
    <p:sldId id="426" r:id="rId54"/>
    <p:sldId id="427" r:id="rId55"/>
    <p:sldId id="428" r:id="rId56"/>
    <p:sldId id="414" r:id="rId57"/>
    <p:sldId id="415" r:id="rId58"/>
    <p:sldId id="416" r:id="rId59"/>
    <p:sldId id="417" r:id="rId60"/>
    <p:sldId id="418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505075"/>
            <a:ext cx="628650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667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67408" y="174375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2477282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3220859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3954390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4728112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9089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326197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059728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833450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4537"/>
            <a:ext cx="116014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711461"/>
            <a:ext cx="11668125" cy="3435077"/>
            <a:chOff x="261937" y="1268760"/>
            <a:chExt cx="11668125" cy="3435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2636912"/>
              <a:ext cx="11620500" cy="2066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6792"/>
            <a:ext cx="116395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0725"/>
            <a:ext cx="116586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7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844824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8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36928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5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66900"/>
            <a:ext cx="116014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6832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21097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0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7708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1124744"/>
            <a:ext cx="116871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50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4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1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4810" y="1432570"/>
            <a:ext cx="11715750" cy="5020766"/>
            <a:chOff x="238125" y="1340768"/>
            <a:chExt cx="11715750" cy="5020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340768"/>
              <a:ext cx="1171575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5090" y="5085184"/>
              <a:ext cx="1158240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4687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4784"/>
            <a:ext cx="1176337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5208" y="1504880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5208" y="3735615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8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11049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9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7708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15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4375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9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4824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514350"/>
            <a:ext cx="1164907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8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07257"/>
            <a:ext cx="11753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6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16832"/>
            <a:ext cx="116490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2856"/>
            <a:ext cx="11572875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7408" y="219908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58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5544" y="2096929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9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1921097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43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74375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1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086881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5671296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9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3068960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57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750316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2542" y="4593998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3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05025"/>
            <a:ext cx="116109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58360" y="2770880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59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7926"/>
            <a:ext cx="114585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2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9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10840"/>
            <a:ext cx="23762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84032" y="3124273"/>
            <a:ext cx="237626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4571235"/>
            <a:ext cx="172819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5294716"/>
            <a:ext cx="172819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06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837" y="1628800"/>
            <a:ext cx="11744325" cy="4185245"/>
            <a:chOff x="223837" y="1196752"/>
            <a:chExt cx="11744325" cy="4185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196752"/>
              <a:ext cx="117443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5" y="4077072"/>
              <a:ext cx="11677650" cy="1304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313170"/>
            <a:ext cx="129614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80430" y="3048864"/>
            <a:ext cx="1925633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80324" y="5159018"/>
            <a:ext cx="291547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7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800"/>
            <a:ext cx="116776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618017"/>
            <a:ext cx="194421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18465" y="3768365"/>
            <a:ext cx="1767469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21242" y="4509120"/>
            <a:ext cx="160679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692696"/>
            <a:ext cx="10750227" cy="599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8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1937" y="1412776"/>
            <a:ext cx="11668125" cy="4920233"/>
            <a:chOff x="261937" y="1250454"/>
            <a:chExt cx="11668125" cy="49202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250454"/>
              <a:ext cx="11610975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2636912"/>
              <a:ext cx="11668125" cy="3533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88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808"/>
            <a:ext cx="116776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1772"/>
            <a:ext cx="11234662" cy="554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2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95537"/>
            <a:ext cx="11696700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344" y="3048864"/>
            <a:ext cx="1088891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5344" y="3782395"/>
            <a:ext cx="1088891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6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96752"/>
            <a:ext cx="115824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208" y="2564904"/>
            <a:ext cx="8485584" cy="421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2827274"/>
            <a:ext cx="46085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48835" y="5289120"/>
            <a:ext cx="460851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41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916832"/>
            <a:ext cx="100869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117025"/>
            <a:ext cx="258224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89608" y="2840508"/>
            <a:ext cx="2458320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9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8840"/>
            <a:ext cx="116490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511056"/>
            <a:ext cx="1093710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254635"/>
            <a:ext cx="1093710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5008260"/>
            <a:ext cx="10937105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2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0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9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210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056440" y="5130017"/>
            <a:ext cx="1878384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7" y="5893691"/>
            <a:ext cx="1152745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0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638" y="1679040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3638" y="2432667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3638" y="3186292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3638" y="3943104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3638" y="4693545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3638" y="5447172"/>
            <a:ext cx="11667017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7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484784"/>
            <a:ext cx="11715750" cy="4381500"/>
            <a:chOff x="238125" y="1556792"/>
            <a:chExt cx="11715750" cy="4381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556792"/>
              <a:ext cx="1171575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4509542"/>
              <a:ext cx="11601450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95487"/>
            <a:ext cx="116395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1941173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2704848"/>
            <a:ext cx="11665296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4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8800"/>
            <a:ext cx="116681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35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1723655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2457186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200763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3934294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4708016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5441547"/>
            <a:ext cx="648072" cy="539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2026-01-25T08:54:22Z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