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514600"/>
            <a:ext cx="627697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9287"/>
            <a:ext cx="115919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2856"/>
            <a:ext cx="116300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85975"/>
            <a:ext cx="115347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216300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1724216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182804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2853" y="187828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1834776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908720"/>
            <a:ext cx="11601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3855482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00150"/>
            <a:ext cx="1151572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340768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176" y="213285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177281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805" y="2169154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567" y="989694"/>
            <a:ext cx="10865097" cy="546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1752720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71725"/>
            <a:ext cx="11487150" cy="211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5448" y="249289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680712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7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58740"/>
            <a:ext cx="11515725" cy="15430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51584" y="3514924"/>
            <a:ext cx="8821191" cy="1858292"/>
            <a:chOff x="551384" y="3027834"/>
            <a:chExt cx="8821191" cy="18582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3284984"/>
              <a:ext cx="2124075" cy="1457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9656" y="3181151"/>
              <a:ext cx="2219325" cy="1533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43178" y="3027834"/>
              <a:ext cx="1828800" cy="1714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96175" y="3181151"/>
              <a:ext cx="1676400" cy="1704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47312" y="197322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62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2856"/>
            <a:ext cx="115443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2106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1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434" y="1195290"/>
            <a:ext cx="11331054" cy="56515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4467256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05693" y="6115185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3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48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135560" y="4813354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4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00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01792" y="4283048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455250"/>
            <a:ext cx="63066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578206" cy="569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9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738410"/>
            <a:ext cx="172819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7864" y="2562375"/>
            <a:ext cx="221873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41653" y="3408856"/>
            <a:ext cx="132289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2543136"/>
            <a:ext cx="10801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21068" y="3367101"/>
            <a:ext cx="24915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2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052736"/>
            <a:ext cx="11582400" cy="563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1028380"/>
            <a:ext cx="23042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4391" y="1852344"/>
            <a:ext cx="195142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82431" y="3510322"/>
            <a:ext cx="282553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68008" y="4344335"/>
            <a:ext cx="195142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61668" y="5173394"/>
            <a:ext cx="133708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70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4312"/>
            <a:ext cx="10606211" cy="583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5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1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14600"/>
            <a:ext cx="11610975" cy="182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99104"/>
            <a:ext cx="1091805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42198"/>
            <a:ext cx="1091805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9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4539264"/>
            <a:ext cx="259228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07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901" y="4378956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901" y="5147054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2901" y="590068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240" y="662552"/>
            <a:ext cx="9735304" cy="61466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586936"/>
            <a:ext cx="72008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418" y="2230030"/>
            <a:ext cx="489694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55964" y="3978443"/>
            <a:ext cx="53925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11419" y="4591392"/>
            <a:ext cx="280871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35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3384" y="3233072"/>
            <a:ext cx="1091805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384" y="3876166"/>
            <a:ext cx="1091805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384" y="4529309"/>
            <a:ext cx="1091805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18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6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68760"/>
            <a:ext cx="1161097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2473" y="5269392"/>
            <a:ext cx="1154901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2473" y="5949280"/>
            <a:ext cx="1154901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2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4183" y="1427006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4183" y="2100244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4183" y="2787082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4183" y="3448300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4183" y="4135138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4183" y="4824924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4183" y="5501714"/>
            <a:ext cx="1170647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57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16" y="980728"/>
            <a:ext cx="10840036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0716" y="891038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0716" y="1524084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0716" y="2152952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0716" y="2790976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0716" y="3418952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80716" y="4054508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80716" y="4693328"/>
            <a:ext cx="107998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8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543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732901" y="162880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901" y="2396898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2901" y="3150524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2901" y="4054876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2901" y="4808502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2845" y="145464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2845" y="2222738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2845" y="2976364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2845" y="378904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2845" y="450912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2845" y="537668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2845" y="6096760"/>
            <a:ext cx="630667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2026-01-25T08:29:37Z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