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1"/>
  </p:notesMasterIdLst>
  <p:handoutMasterIdLst>
    <p:handoutMasterId r:id="rId2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1087" y="3019425"/>
            <a:ext cx="10029825" cy="819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556792"/>
            <a:ext cx="11458575" cy="46672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1415480" y="1414049"/>
            <a:ext cx="2808312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 flipH="1">
            <a:off x="8688288" y="2207809"/>
            <a:ext cx="2376264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 flipH="1">
            <a:off x="3985659" y="3805496"/>
            <a:ext cx="886205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317523"/>
            <a:ext cx="11410950" cy="55245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1487488" y="1196752"/>
            <a:ext cx="2376264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 flipH="1">
            <a:off x="3999576" y="3588261"/>
            <a:ext cx="2376264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 flipH="1">
            <a:off x="8760296" y="5992417"/>
            <a:ext cx="2376264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340768"/>
            <a:ext cx="11410950" cy="5353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81000" y="1628800"/>
            <a:ext cx="11430000" cy="4660751"/>
            <a:chOff x="381000" y="1268760"/>
            <a:chExt cx="11430000" cy="466075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81000" y="1268760"/>
              <a:ext cx="11430000" cy="14859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19100" y="2852936"/>
              <a:ext cx="11353800" cy="30765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340768"/>
            <a:ext cx="11363325" cy="5381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6581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556792"/>
            <a:ext cx="11306175" cy="468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4081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556792"/>
            <a:ext cx="11344275" cy="47053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911424" y="4693328"/>
            <a:ext cx="11017224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 flipH="1">
            <a:off x="911424" y="5497196"/>
            <a:ext cx="11017224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98841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340768"/>
            <a:ext cx="11363325" cy="53911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1271464" y="4162073"/>
            <a:ext cx="3469476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61129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700808"/>
            <a:ext cx="11382375" cy="43243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1631504" y="2667056"/>
            <a:ext cx="1944216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 flipH="1">
            <a:off x="6816080" y="2667056"/>
            <a:ext cx="2205847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7976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268760"/>
            <a:ext cx="11372850" cy="54673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983432" y="4159128"/>
            <a:ext cx="11017224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 flipH="1">
            <a:off x="983432" y="5053368"/>
            <a:ext cx="11017224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 flipH="1">
            <a:off x="983432" y="5947671"/>
            <a:ext cx="11017224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53596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6658" y="1484784"/>
            <a:ext cx="5505450" cy="857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8137" y="2492896"/>
            <a:ext cx="11515725" cy="34861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 flipH="1">
            <a:off x="2207568" y="4745240"/>
            <a:ext cx="1152128" cy="4328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 flipH="1">
            <a:off x="4007768" y="5488818"/>
            <a:ext cx="1547197" cy="4328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412776"/>
            <a:ext cx="11601450" cy="50196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2783631" y="1494832"/>
            <a:ext cx="2088232" cy="4328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 flipH="1">
            <a:off x="7032104" y="2941794"/>
            <a:ext cx="1800200" cy="4328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 flipH="1">
            <a:off x="4057792" y="4398805"/>
            <a:ext cx="1800200" cy="4328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 flipH="1">
            <a:off x="5755963" y="5855816"/>
            <a:ext cx="1348149" cy="4328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700808"/>
            <a:ext cx="11515725" cy="41814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4079776" y="2400035"/>
            <a:ext cx="1348149" cy="4328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 flipH="1">
            <a:off x="1257859" y="3846998"/>
            <a:ext cx="2677901" cy="4328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 flipH="1">
            <a:off x="3749850" y="5314057"/>
            <a:ext cx="2274142" cy="4328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2466975"/>
            <a:ext cx="11553825" cy="19240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3863752" y="2481018"/>
            <a:ext cx="1348149" cy="4328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 flipH="1">
            <a:off x="2276111" y="3204499"/>
            <a:ext cx="2379728" cy="4328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28612" y="1189767"/>
            <a:ext cx="11534775" cy="56673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3647727" y="3377088"/>
            <a:ext cx="1512168" cy="4328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 flipH="1">
            <a:off x="1055252" y="4086363"/>
            <a:ext cx="1512168" cy="4328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 flipH="1">
            <a:off x="4753046" y="5563470"/>
            <a:ext cx="2063034" cy="4328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 flipH="1">
            <a:off x="2743376" y="6286951"/>
            <a:ext cx="2138536" cy="4328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16632"/>
            <a:ext cx="7753350" cy="1143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7675" y="1556792"/>
            <a:ext cx="11296650" cy="468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47662" y="980728"/>
            <a:ext cx="11496675" cy="56102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1487487" y="2536033"/>
            <a:ext cx="2376264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 flipH="1">
            <a:off x="6384032" y="3329852"/>
            <a:ext cx="1207658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 flipH="1">
            <a:off x="405262" y="4143769"/>
            <a:ext cx="2162345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 flipH="1">
            <a:off x="4270880" y="5751505"/>
            <a:ext cx="2376264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484784"/>
            <a:ext cx="11430000" cy="47053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1487487" y="2916169"/>
            <a:ext cx="2376264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103</TotalTime>
  <Words>0</Words>
  <Application>Microsoft Office PowerPoint</Application>
  <PresentationFormat>宽屏</PresentationFormat>
  <Paragraphs>0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85</cp:revision>
  <dcterms:created xsi:type="dcterms:W3CDTF">2015-09-16T06:44:00Z</dcterms:created>
  <dcterms:modified xsi:type="dcterms:W3CDTF">2026-01-26T14:20:46Z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