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4" r:id="rId22"/>
    <p:sldId id="353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14600"/>
            <a:ext cx="60960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02849" cy="573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2205" y="1401601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2745218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010" y="1792912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010" y="3913115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32856"/>
            <a:ext cx="114966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348880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628800"/>
            <a:ext cx="11601450" cy="4669135"/>
            <a:chOff x="295275" y="1340768"/>
            <a:chExt cx="11601450" cy="46691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33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780928"/>
              <a:ext cx="11601450" cy="3228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79182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61488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88840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85016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81122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8800"/>
            <a:ext cx="11706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757362"/>
            <a:ext cx="11544300" cy="3918334"/>
            <a:chOff x="323850" y="1757362"/>
            <a:chExt cx="11544300" cy="39183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757362"/>
              <a:ext cx="11544300" cy="3343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5123246"/>
              <a:ext cx="212407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908720"/>
            <a:ext cx="11563350" cy="5553422"/>
            <a:chOff x="314325" y="836712"/>
            <a:chExt cx="11563350" cy="55534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836712"/>
              <a:ext cx="11563350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3284984"/>
              <a:ext cx="11563350" cy="3105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3377088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12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1988840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06182"/>
            <a:ext cx="11105504" cy="55847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3218" y="1305058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89170"/>
            <a:ext cx="11315297" cy="56948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9464" y="1273242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0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552" y="1628800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03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4333288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5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556023"/>
            <a:ext cx="11563350" cy="4609281"/>
            <a:chOff x="314325" y="1772816"/>
            <a:chExt cx="11563350" cy="4609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772816"/>
              <a:ext cx="11563350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5877272"/>
              <a:ext cx="11563350" cy="504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55656" y="1494832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58390" y="4167694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02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348"/>
          <a:stretch/>
        </p:blipFill>
        <p:spPr>
          <a:xfrm>
            <a:off x="300037" y="1556792"/>
            <a:ext cx="11591925" cy="460020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62287" y="2848121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38082" y="3521361"/>
            <a:ext cx="5544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88889"/>
            <a:ext cx="9793088" cy="625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62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7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479218"/>
            <a:ext cx="1872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4252564"/>
            <a:ext cx="24482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5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494832"/>
            <a:ext cx="23762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8277" y="3573016"/>
            <a:ext cx="194941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4957370"/>
            <a:ext cx="134697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4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11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1685194"/>
            <a:ext cx="15121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51219" y="3071866"/>
            <a:ext cx="15121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18278" y="5151874"/>
            <a:ext cx="1790089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6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76872"/>
            <a:ext cx="116300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2224960"/>
            <a:ext cx="93610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1844" y="3609314"/>
            <a:ext cx="11925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55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3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2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39" y="4879208"/>
            <a:ext cx="109452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39" y="5572544"/>
            <a:ext cx="109452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39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68760"/>
            <a:ext cx="11591925" cy="5445224"/>
            <a:chOff x="300037" y="1412776"/>
            <a:chExt cx="1159192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7750" y="2724150"/>
              <a:ext cx="10096500" cy="4133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60096" y="5265498"/>
            <a:ext cx="108012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65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060848"/>
            <a:ext cx="101155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007000"/>
            <a:ext cx="136815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1342" y="3691370"/>
            <a:ext cx="386855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71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60848"/>
            <a:ext cx="101536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3684860"/>
            <a:ext cx="36724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85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60848"/>
            <a:ext cx="115824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03338"/>
            <a:ext cx="109037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76578"/>
            <a:ext cx="109037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749818"/>
            <a:ext cx="109037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9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484784"/>
            <a:ext cx="94107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7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6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59" y="3014730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59" y="3687970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59" y="4361210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59" y="5024400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7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340768"/>
            <a:ext cx="1162050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750" y="128885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750" y="196209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750" y="263533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750" y="329852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750" y="397176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5750" y="464500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5750" y="531824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5750" y="5981436"/>
            <a:ext cx="1160422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67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628800"/>
            <a:ext cx="11563350" cy="4619997"/>
            <a:chOff x="314325" y="1268760"/>
            <a:chExt cx="11563350" cy="4619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2941" y="1916832"/>
              <a:ext cx="11430000" cy="3971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6121" y="1632471"/>
            <a:ext cx="5124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16121" y="2245420"/>
            <a:ext cx="5124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16121" y="3652190"/>
            <a:ext cx="5124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16121" y="4265139"/>
            <a:ext cx="5124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16121" y="5048911"/>
            <a:ext cx="5124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16121" y="5661860"/>
            <a:ext cx="5124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4254" y="1628800"/>
            <a:ext cx="5424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4254" y="2281943"/>
            <a:ext cx="5424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4254" y="3688712"/>
            <a:ext cx="5424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44254" y="4341855"/>
            <a:ext cx="5424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44254" y="5039062"/>
            <a:ext cx="5424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44254" y="5692205"/>
            <a:ext cx="5424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32856"/>
            <a:ext cx="116967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0496" y="2132856"/>
            <a:ext cx="5637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0496" y="2826192"/>
            <a:ext cx="5637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0496" y="4212865"/>
            <a:ext cx="5637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2026-01-25T07:49:05Z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