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844824"/>
            <a:ext cx="78200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16446"/>
            <a:ext cx="11665296" cy="166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71687"/>
            <a:ext cx="113919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27648" y="3030041"/>
            <a:ext cx="19442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851718" y="3030041"/>
            <a:ext cx="19442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8" y="3449096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104112" y="3449096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5958600" y="4443883"/>
            <a:ext cx="128952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7974824" y="4443883"/>
            <a:ext cx="128952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9984432" y="4443883"/>
            <a:ext cx="128952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1393092" y="5428621"/>
            <a:ext cx="21106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63" y="1628800"/>
            <a:ext cx="77438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140968"/>
            <a:ext cx="113252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0427"/>
            <a:ext cx="10981109" cy="554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13904"/>
            <a:ext cx="10563919" cy="606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19262"/>
            <a:ext cx="113538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75383" y="2752899"/>
            <a:ext cx="8331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00225"/>
            <a:ext cx="113919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75383" y="2708920"/>
            <a:ext cx="8331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292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556792"/>
            <a:ext cx="11496675" cy="4305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719736" y="3552163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970189" y="4128227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443596" y="5303884"/>
            <a:ext cx="12761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14475"/>
            <a:ext cx="11401425" cy="19145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55215" y="3655190"/>
            <a:ext cx="11401425" cy="2107757"/>
            <a:chOff x="395287" y="3390898"/>
            <a:chExt cx="12314064" cy="2276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429000"/>
              <a:ext cx="3009900" cy="2162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05187" y="3467100"/>
              <a:ext cx="2476500" cy="2124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2024" y="3505199"/>
              <a:ext cx="2933700" cy="2047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80376" y="3390898"/>
              <a:ext cx="3228975" cy="22764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 flipH="1">
            <a:off x="10375383" y="2708920"/>
            <a:ext cx="8331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08" y="1189233"/>
            <a:ext cx="10895384" cy="56961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72464" y="2060848"/>
            <a:ext cx="8331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2816"/>
            <a:ext cx="1120140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47391" y="1824728"/>
            <a:ext cx="83318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19337"/>
            <a:ext cx="11344275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22288" y="2319337"/>
            <a:ext cx="12761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947652" y="2912190"/>
            <a:ext cx="12761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51520" y="3505043"/>
            <a:ext cx="90432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108802" y="4087847"/>
            <a:ext cx="120091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08368" y="2173963"/>
            <a:ext cx="21602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801388" y="3356235"/>
            <a:ext cx="14305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304182" y="3939039"/>
            <a:ext cx="263968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08367" y="4531891"/>
            <a:ext cx="213727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05050"/>
            <a:ext cx="11544300" cy="224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575720" y="2276115"/>
            <a:ext cx="144016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806832" y="2858919"/>
            <a:ext cx="1929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384800" y="3441723"/>
            <a:ext cx="170308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771850" y="4034574"/>
            <a:ext cx="159595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49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143672" y="3202549"/>
            <a:ext cx="136815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002617" y="3202549"/>
            <a:ext cx="136815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083648" y="4970555"/>
            <a:ext cx="136815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942593" y="4970555"/>
            <a:ext cx="56923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5159896" y="4970555"/>
            <a:ext cx="136815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7018840" y="4970555"/>
            <a:ext cx="116539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87688" y="2492896"/>
            <a:ext cx="1224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347600" y="2492896"/>
            <a:ext cx="1224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344472" y="2492896"/>
            <a:ext cx="107057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868498" y="4251356"/>
            <a:ext cx="135529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104111" y="4251356"/>
            <a:ext cx="119931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9048327" y="4251356"/>
            <a:ext cx="71210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044954" y="4834160"/>
            <a:ext cx="145064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38350"/>
            <a:ext cx="1138237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048328" y="2996952"/>
            <a:ext cx="237626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70420" y="3981692"/>
            <a:ext cx="182923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62894" y="3981692"/>
            <a:ext cx="233310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05012"/>
            <a:ext cx="113252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2988177"/>
            <a:ext cx="233310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667825" y="3972917"/>
            <a:ext cx="134805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095999" y="3972917"/>
            <a:ext cx="19442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2026-01-26T14:09:12Z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