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5" y="2786062"/>
            <a:ext cx="3524250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4473" y="3790541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4473" y="4200992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4473" y="4611272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4473" y="5035006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4473" y="5445286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4473" y="5869019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4473" y="6279299"/>
            <a:ext cx="11072167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72816"/>
            <a:ext cx="11468100" cy="404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5208" y="4077072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5208" y="4951278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2000560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2874766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5592" y="4261438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5592" y="5135644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420888"/>
            <a:ext cx="1134427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7312" y="2924944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7312" y="3799150"/>
            <a:ext cx="43204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62968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67318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371670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2276872"/>
            <a:ext cx="11487150" cy="2655937"/>
            <a:chOff x="352425" y="2348880"/>
            <a:chExt cx="11487150" cy="2655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2348880"/>
              <a:ext cx="114776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3356992"/>
              <a:ext cx="11487150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698872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686779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520795"/>
            <a:ext cx="10585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00350"/>
            <a:ext cx="11430000" cy="125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11304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55620" y="3211304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34768" y="3211304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3613238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55620" y="3613238"/>
            <a:ext cx="144016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2026-01-25T09:36:39Z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