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2962275"/>
            <a:ext cx="803910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6962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2172" y="1404913"/>
            <a:ext cx="8187655" cy="524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0808"/>
            <a:ext cx="112776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556792"/>
            <a:ext cx="11430000" cy="4411166"/>
            <a:chOff x="381000" y="1340768"/>
            <a:chExt cx="11430000" cy="44111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340768"/>
              <a:ext cx="11430000" cy="3467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5085184"/>
              <a:ext cx="11382375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68760"/>
            <a:ext cx="10734675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43472" y="1340768"/>
            <a:ext cx="604460" cy="687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343472" y="3223024"/>
            <a:ext cx="604460" cy="687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343472" y="5112114"/>
            <a:ext cx="604460" cy="687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69" y="1245443"/>
            <a:ext cx="10239375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43472" y="1340768"/>
            <a:ext cx="604460" cy="687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343472" y="3223024"/>
            <a:ext cx="604460" cy="687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343472" y="5112114"/>
            <a:ext cx="604460" cy="687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3072"/>
            <a:ext cx="10258425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43472" y="1388077"/>
            <a:ext cx="604460" cy="687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343472" y="3270333"/>
            <a:ext cx="604460" cy="687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343472" y="5159423"/>
            <a:ext cx="604460" cy="687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069" y="1254968"/>
            <a:ext cx="10277475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43472" y="1350816"/>
            <a:ext cx="604460" cy="687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343472" y="3233072"/>
            <a:ext cx="604460" cy="687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343472" y="5122162"/>
            <a:ext cx="604460" cy="687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5438775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1340768"/>
            <a:ext cx="11515725" cy="5029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 flipH="1">
            <a:off x="4727848" y="3284984"/>
            <a:ext cx="1324540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4798186" y="3938125"/>
            <a:ext cx="1585846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4225430" y="5234361"/>
            <a:ext cx="1585846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285875"/>
            <a:ext cx="10106025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43472" y="1401056"/>
            <a:ext cx="604460" cy="687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343472" y="3283312"/>
            <a:ext cx="604460" cy="687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343472" y="5172402"/>
            <a:ext cx="604460" cy="687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114550"/>
            <a:ext cx="11525250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855640" y="2124598"/>
            <a:ext cx="1872208" cy="5166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5139800" y="3440932"/>
            <a:ext cx="1872208" cy="5166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0808"/>
            <a:ext cx="1148715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575720" y="2328784"/>
            <a:ext cx="1762962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3143641" y="3635069"/>
            <a:ext cx="1762962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3545575" y="4941355"/>
            <a:ext cx="1470305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200275"/>
            <a:ext cx="11515725" cy="2457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711624" y="2132856"/>
            <a:ext cx="1944216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2430270" y="3439143"/>
            <a:ext cx="1721514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811840" y="2979384"/>
            <a:ext cx="1324540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6744071" y="2979384"/>
            <a:ext cx="592897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329896" y="4928764"/>
            <a:ext cx="1957791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6439207" y="4928764"/>
            <a:ext cx="592897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88840"/>
            <a:ext cx="11515725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703512" y="2595048"/>
            <a:ext cx="2088232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4367807" y="2595048"/>
            <a:ext cx="1172349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6240014" y="2595048"/>
            <a:ext cx="792089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7244848" y="4554476"/>
            <a:ext cx="1227415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9192343" y="4554476"/>
            <a:ext cx="736930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223367"/>
            <a:ext cx="11344275" cy="5518001"/>
            <a:chOff x="423862" y="2085975"/>
            <a:chExt cx="11344275" cy="55180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2085975"/>
              <a:ext cx="11334750" cy="2686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5013176"/>
              <a:ext cx="11344275" cy="2590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2063552" y="2106509"/>
            <a:ext cx="1324540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4511823" y="2106509"/>
            <a:ext cx="976373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4354576" y="4919400"/>
            <a:ext cx="1324540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6725987" y="4919400"/>
            <a:ext cx="1324540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71687"/>
            <a:ext cx="11430000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912424" y="2934992"/>
            <a:ext cx="1656184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411518" y="3879537"/>
            <a:ext cx="1656184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2026-01-26T11:03:54Z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