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102" autoAdjust="0"/>
    <p:restoredTop sz="94660"/>
  </p:normalViewPr>
  <p:slideViewPr>
    <p:cSldViewPr showGuides="1">
      <p:cViewPr varScale="1">
        <p:scale>
          <a:sx n="95" d="100"/>
          <a:sy n="95" d="100"/>
        </p:scale>
        <p:origin x="114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5687" y="2981325"/>
            <a:ext cx="5000625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04664"/>
            <a:ext cx="6419850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" y="1916832"/>
            <a:ext cx="1119187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196" y="939849"/>
            <a:ext cx="10501436" cy="5585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260648"/>
            <a:ext cx="11344275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00808"/>
            <a:ext cx="1144905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84784"/>
            <a:ext cx="11325225" cy="4886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33386" y="1412776"/>
            <a:ext cx="11325225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433386" y="2246789"/>
            <a:ext cx="11325225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433386" y="3070754"/>
            <a:ext cx="11325225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433386" y="3904766"/>
            <a:ext cx="11325225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433386" y="4728731"/>
            <a:ext cx="11325225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 flipH="1">
            <a:off x="433386" y="5560369"/>
            <a:ext cx="11325225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28800"/>
            <a:ext cx="11344275" cy="4067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33386" y="1556792"/>
            <a:ext cx="11325225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433386" y="2390805"/>
            <a:ext cx="11325225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433386" y="3214770"/>
            <a:ext cx="11325225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433386" y="4048782"/>
            <a:ext cx="11325225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433386" y="4872747"/>
            <a:ext cx="11325225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72816"/>
            <a:ext cx="11420475" cy="4010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33386" y="1647225"/>
            <a:ext cx="11325225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433386" y="2481238"/>
            <a:ext cx="11325225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433386" y="3305203"/>
            <a:ext cx="11325225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433386" y="4139215"/>
            <a:ext cx="11325225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433386" y="4963180"/>
            <a:ext cx="11325225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886047" y="1373123"/>
            <a:ext cx="10419903" cy="5296237"/>
            <a:chOff x="428625" y="1328737"/>
            <a:chExt cx="11334750" cy="576123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8625" y="1328737"/>
              <a:ext cx="11334750" cy="42005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1962" y="5499298"/>
              <a:ext cx="11268075" cy="1590675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0287" y="632719"/>
            <a:ext cx="7591425" cy="6572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>
          <a:xfrm flipH="1">
            <a:off x="9984432" y="4538977"/>
            <a:ext cx="982091" cy="576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>
          <a:xfrm flipH="1">
            <a:off x="9984432" y="5985939"/>
            <a:ext cx="982091" cy="576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56792"/>
            <a:ext cx="11430000" cy="50196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 flipH="1">
            <a:off x="10416480" y="5877271"/>
            <a:ext cx="982091" cy="576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0693" y="42705"/>
            <a:ext cx="6467475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25" y="1484784"/>
            <a:ext cx="10801350" cy="506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988840"/>
            <a:ext cx="11344275" cy="3314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448296" y="2914895"/>
            <a:ext cx="982091" cy="576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0448296" y="4572874"/>
            <a:ext cx="982091" cy="576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28800"/>
            <a:ext cx="11382375" cy="41433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 flipH="1">
            <a:off x="10436576" y="5086979"/>
            <a:ext cx="982091" cy="576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988840"/>
            <a:ext cx="11325225" cy="3286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436576" y="2904847"/>
            <a:ext cx="982091" cy="576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0436576" y="4562825"/>
            <a:ext cx="982091" cy="576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4889" y="1222152"/>
            <a:ext cx="10722222" cy="55453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10200456" y="4499071"/>
            <a:ext cx="982091" cy="576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0200456" y="6053226"/>
            <a:ext cx="982091" cy="576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460"/>
            <a:ext cx="6419850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387" y="1340768"/>
            <a:ext cx="1132522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085975"/>
            <a:ext cx="1123950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04664"/>
            <a:ext cx="285750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0544" y="1268760"/>
            <a:ext cx="8370912" cy="5367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56792"/>
            <a:ext cx="11563350" cy="4819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023312" y="3153961"/>
            <a:ext cx="3886475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6258880" y="3966145"/>
            <a:ext cx="5381735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993544" y="4759964"/>
            <a:ext cx="2029768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3786986" y="5575613"/>
            <a:ext cx="4613269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988840"/>
            <a:ext cx="11372850" cy="3200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5159896" y="3514001"/>
            <a:ext cx="2330907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552537" y="4307821"/>
            <a:ext cx="2330907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56792"/>
            <a:ext cx="11468100" cy="4695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456040" y="2204864"/>
            <a:ext cx="2330907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361526" y="2998685"/>
            <a:ext cx="163813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7032104" y="4606421"/>
            <a:ext cx="1638130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9408367" y="4606421"/>
            <a:ext cx="1562939" cy="6970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2026-01-26T13:49:57Z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