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3009900"/>
            <a:ext cx="99250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77533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916832"/>
            <a:ext cx="113633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980728"/>
            <a:ext cx="113633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80728"/>
            <a:ext cx="114300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764704"/>
            <a:ext cx="113919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6307"/>
            <a:ext cx="10558586" cy="580546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14622" y="4985712"/>
            <a:ext cx="1024201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614622" y="5859917"/>
            <a:ext cx="1024201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10511531" cy="6865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849" y="1235185"/>
            <a:ext cx="8864302" cy="5432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495600" y="3819184"/>
            <a:ext cx="158417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472264" y="2834180"/>
            <a:ext cx="3024336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678445" y="3778726"/>
            <a:ext cx="194594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655840" y="2605096"/>
            <a:ext cx="25922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153422" y="3539593"/>
            <a:ext cx="25922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153422" y="4470201"/>
            <a:ext cx="309470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9824"/>
            <a:ext cx="538162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796380"/>
            <a:ext cx="11506200" cy="415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3494224" y="3746419"/>
            <a:ext cx="159366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533662" y="4319175"/>
            <a:ext cx="115462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104112" y="4912027"/>
            <a:ext cx="158417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68760"/>
            <a:ext cx="1139190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3963200"/>
            <a:ext cx="1080851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2" y="4904553"/>
            <a:ext cx="1080851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83432" y="5839050"/>
            <a:ext cx="10808518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07768" y="1936171"/>
            <a:ext cx="18002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951984" y="2518976"/>
            <a:ext cx="143332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570147" y="3111828"/>
            <a:ext cx="129784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972459" y="3714729"/>
            <a:ext cx="129784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957196" y="4292339"/>
            <a:ext cx="236293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207568" y="2173048"/>
            <a:ext cx="194421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539163" y="3358753"/>
            <a:ext cx="118057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699557" y="3942347"/>
            <a:ext cx="190049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413368" y="5118004"/>
            <a:ext cx="117046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47912"/>
            <a:ext cx="11515725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896200" y="2317979"/>
            <a:ext cx="194421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328657" y="3493636"/>
            <a:ext cx="194421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46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464152" y="3675168"/>
            <a:ext cx="143332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127448" y="4268019"/>
            <a:ext cx="183415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14537"/>
            <a:ext cx="115443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495600" y="2605096"/>
            <a:ext cx="143332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439816" y="2605096"/>
            <a:ext cx="84563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896826" y="3778235"/>
            <a:ext cx="127929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752183" y="3778235"/>
            <a:ext cx="77041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9078565" y="3778235"/>
            <a:ext cx="77041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10234124" y="3778235"/>
            <a:ext cx="155050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800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495600" y="3819184"/>
            <a:ext cx="223224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495600" y="4763728"/>
            <a:ext cx="21602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519936" y="4763728"/>
            <a:ext cx="21602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276872"/>
            <a:ext cx="113347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816080" y="3212976"/>
            <a:ext cx="25202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327590" y="3212976"/>
            <a:ext cx="109700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2026-01-26T12:50:11Z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