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53" r:id="rId22"/>
    <p:sldId id="354" r:id="rId23"/>
    <p:sldId id="343" r:id="rId24"/>
    <p:sldId id="350" r:id="rId25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3" y="3077529"/>
            <a:ext cx="11737304" cy="7072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412776"/>
            <a:ext cx="11372850" cy="5133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2135560" y="2173048"/>
            <a:ext cx="4392488" cy="75647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4622"/>
          <a:stretch/>
        </p:blipFill>
        <p:spPr>
          <a:xfrm>
            <a:off x="2366963" y="629668"/>
            <a:ext cx="7113414" cy="7334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5762" y="1772816"/>
            <a:ext cx="11420475" cy="3762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772816"/>
            <a:ext cx="11353800" cy="3952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487488" y="2682573"/>
            <a:ext cx="2520280" cy="75647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 flipH="1">
            <a:off x="5547022" y="3717553"/>
            <a:ext cx="2520280" cy="75647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916832"/>
            <a:ext cx="11391900" cy="3829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343472" y="2826589"/>
            <a:ext cx="3240360" cy="75647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 flipH="1">
            <a:off x="8760296" y="3857273"/>
            <a:ext cx="2808312" cy="75647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844824"/>
            <a:ext cx="11363325" cy="29051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4871864" y="1942397"/>
            <a:ext cx="4248472" cy="75647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3384" y="1196752"/>
            <a:ext cx="10671208" cy="5505414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3907364" y="3969555"/>
            <a:ext cx="1324540" cy="75647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 flipH="1">
            <a:off x="6138098" y="3969555"/>
            <a:ext cx="1686094" cy="75647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 flipH="1">
            <a:off x="1507584" y="4934198"/>
            <a:ext cx="1324540" cy="75647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844824"/>
            <a:ext cx="11410950" cy="36004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6672064" y="3742597"/>
            <a:ext cx="1944216" cy="75647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 flipH="1">
            <a:off x="9552383" y="3742597"/>
            <a:ext cx="1264485" cy="75647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844824"/>
            <a:ext cx="11363325" cy="3752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435576" y="3732549"/>
            <a:ext cx="1008112" cy="75647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 flipH="1">
            <a:off x="3503712" y="3732549"/>
            <a:ext cx="1008112" cy="75647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95287" y="1772816"/>
            <a:ext cx="11401425" cy="3765401"/>
            <a:chOff x="395287" y="2009775"/>
            <a:chExt cx="11401425" cy="376540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95287" y="2009775"/>
              <a:ext cx="11401425" cy="28384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83432" y="5013176"/>
              <a:ext cx="8401050" cy="76200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 flipH="1">
            <a:off x="2783632" y="3685216"/>
            <a:ext cx="2448272" cy="75647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 flipH="1">
            <a:off x="6600055" y="3685216"/>
            <a:ext cx="1093695" cy="75647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2276872"/>
            <a:ext cx="11296650" cy="2943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3575720" y="3223024"/>
            <a:ext cx="2088232" cy="75647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 flipH="1">
            <a:off x="8328248" y="3223024"/>
            <a:ext cx="2018236" cy="75647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6012" y="404664"/>
            <a:ext cx="7419975" cy="695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2425" y="1132677"/>
            <a:ext cx="11487150" cy="5591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7379"/>
          <a:stretch/>
        </p:blipFill>
        <p:spPr>
          <a:xfrm>
            <a:off x="471487" y="1484784"/>
            <a:ext cx="11249025" cy="479261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548680"/>
            <a:ext cx="3733800" cy="74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4337" y="769193"/>
            <a:ext cx="11363325" cy="59721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 flipH="1">
            <a:off x="1271464" y="2712717"/>
            <a:ext cx="4320480" cy="75647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 flipH="1">
            <a:off x="6600056" y="4832765"/>
            <a:ext cx="1584176" cy="75647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162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0525" y="587077"/>
            <a:ext cx="11410950" cy="6010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9192344" y="665029"/>
            <a:ext cx="2088232" cy="5542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 flipH="1">
            <a:off x="1334532" y="3840308"/>
            <a:ext cx="3249299" cy="5542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 flipH="1">
            <a:off x="8976320" y="4703376"/>
            <a:ext cx="1296144" cy="75647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5989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628800"/>
            <a:ext cx="11287125" cy="3924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5663952" y="1458437"/>
            <a:ext cx="1872208" cy="75647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 flipH="1">
            <a:off x="9170826" y="2523561"/>
            <a:ext cx="2397782" cy="75647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 flipH="1">
            <a:off x="9046906" y="3588533"/>
            <a:ext cx="2397782" cy="75647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3609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3862" y="1121246"/>
            <a:ext cx="11344275" cy="4972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199456" y="2080944"/>
            <a:ext cx="2592288" cy="75647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 flipH="1">
            <a:off x="8554849" y="3136020"/>
            <a:ext cx="2592288" cy="75647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694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43137" y="980728"/>
            <a:ext cx="7705725" cy="628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100" y="1916832"/>
            <a:ext cx="11353800" cy="35242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 flipH="1">
            <a:off x="4843468" y="3690685"/>
            <a:ext cx="1324540" cy="75647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844824"/>
            <a:ext cx="11372850" cy="3533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6384032" y="1730952"/>
            <a:ext cx="2520280" cy="75647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 flipH="1">
            <a:off x="4062862" y="3559751"/>
            <a:ext cx="4265385" cy="75647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628800"/>
            <a:ext cx="11372850" cy="4391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6077624" y="1524976"/>
            <a:ext cx="2250623" cy="75647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 flipH="1">
            <a:off x="2661184" y="3353776"/>
            <a:ext cx="3866863" cy="75647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2538412"/>
            <a:ext cx="11315700" cy="1781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415480" y="3397184"/>
            <a:ext cx="2592288" cy="75647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47675" y="1557337"/>
            <a:ext cx="11296650" cy="4547493"/>
            <a:chOff x="447675" y="1557337"/>
            <a:chExt cx="11296650" cy="454749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47675" y="1557337"/>
              <a:ext cx="11296650" cy="37433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52437" y="5304730"/>
              <a:ext cx="11287125" cy="8001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33786" y="764704"/>
            <a:ext cx="10543876" cy="5559177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2207568" y="640784"/>
            <a:ext cx="3888432" cy="6877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 flipH="1">
            <a:off x="6240016" y="3017048"/>
            <a:ext cx="1656184" cy="75647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 flipH="1">
            <a:off x="7747269" y="4663184"/>
            <a:ext cx="1085035" cy="75647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 flipH="1">
            <a:off x="2170433" y="5477100"/>
            <a:ext cx="1261270" cy="75647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340768"/>
            <a:ext cx="11401425" cy="5153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5159896" y="2060848"/>
            <a:ext cx="2376264" cy="75647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 flipH="1">
            <a:off x="8013627" y="4703564"/>
            <a:ext cx="2042813" cy="75647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104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2026-01-26T10:57:05Z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