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986087"/>
            <a:ext cx="99822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6771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628800"/>
            <a:ext cx="11334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80728"/>
            <a:ext cx="11382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412776"/>
            <a:ext cx="11449050" cy="5219675"/>
            <a:chOff x="371475" y="1412776"/>
            <a:chExt cx="11449050" cy="52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212976"/>
              <a:ext cx="11363325" cy="3419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08720"/>
            <a:ext cx="11334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3" y="3429000"/>
            <a:ext cx="10856713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1423" y="4363496"/>
            <a:ext cx="10856713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11423" y="5297992"/>
            <a:ext cx="10856713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497244" cy="67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299081"/>
            <a:ext cx="1131570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104112" y="4768349"/>
            <a:ext cx="4176464" cy="633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96182"/>
            <a:ext cx="10563919" cy="55571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919536" y="2934992"/>
            <a:ext cx="165618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79" y="3799149"/>
            <a:ext cx="216024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624392" y="3356583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148040" y="4240838"/>
            <a:ext cx="454024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28837"/>
            <a:ext cx="113823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3877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484784"/>
            <a:ext cx="11534775" cy="4781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3287688" y="3490960"/>
            <a:ext cx="1728192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327126" y="4164199"/>
            <a:ext cx="114513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322290" y="4907777"/>
            <a:ext cx="114513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28800"/>
            <a:ext cx="108394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7407" y="1609979"/>
            <a:ext cx="10748317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67407" y="2534427"/>
            <a:ext cx="10748317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67407" y="3478971"/>
            <a:ext cx="10748317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767407" y="4418291"/>
            <a:ext cx="10748317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767407" y="5362836"/>
            <a:ext cx="10748317" cy="69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1844824"/>
            <a:ext cx="1440160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499914" y="3271690"/>
            <a:ext cx="1684317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703512" y="4686871"/>
            <a:ext cx="1890636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8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9408368" y="2206783"/>
            <a:ext cx="2016224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746310" y="3633649"/>
            <a:ext cx="1117442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916376" y="5046911"/>
            <a:ext cx="191592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51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351584" y="1874968"/>
            <a:ext cx="187220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135560" y="4045412"/>
            <a:ext cx="187220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7561670" y="4718651"/>
            <a:ext cx="694570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231904" y="3239055"/>
            <a:ext cx="114513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888088" y="3239055"/>
            <a:ext cx="634466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164228" y="3249103"/>
            <a:ext cx="1028115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832253" y="3239055"/>
            <a:ext cx="1438555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351584" y="4581128"/>
            <a:ext cx="114513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007768" y="4581128"/>
            <a:ext cx="1008112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8904312" y="4581128"/>
            <a:ext cx="1145138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 flipH="1">
            <a:off x="10560496" y="4581128"/>
            <a:ext cx="1008112" cy="480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3901240"/>
            <a:ext cx="18002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7968207" y="3901240"/>
            <a:ext cx="1070227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90737"/>
            <a:ext cx="1139190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03912" y="3110824"/>
            <a:ext cx="208823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38140" y="3110824"/>
            <a:ext cx="1934323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04128" y="4467256"/>
            <a:ext cx="180020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284446" y="4467256"/>
            <a:ext cx="1780105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03529" y="5393312"/>
            <a:ext cx="1348055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143672" y="5407385"/>
            <a:ext cx="1780105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2026-01-26T13:23:02Z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