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3043237"/>
            <a:ext cx="81629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7734300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732" y="1381507"/>
            <a:ext cx="10006905" cy="544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741041"/>
            <a:ext cx="11410950" cy="4327525"/>
            <a:chOff x="390525" y="1741041"/>
            <a:chExt cx="11410950" cy="4327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741041"/>
              <a:ext cx="11372850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3573016"/>
              <a:ext cx="11410950" cy="2495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3432" y="4365104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16832"/>
            <a:ext cx="1119187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3432" y="1957024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83432" y="3856163"/>
            <a:ext cx="72008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886950" cy="5657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847528" y="872120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847528" y="2771259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847528" y="4760833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836712"/>
            <a:ext cx="9591675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847528" y="872120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847528" y="2771259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847528" y="4760833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836712"/>
            <a:ext cx="951547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847528" y="872120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847528" y="2771259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847528" y="4760833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04664"/>
            <a:ext cx="543877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484784"/>
            <a:ext cx="11563350" cy="441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2063552" y="3518373"/>
            <a:ext cx="115212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779760" y="4786347"/>
            <a:ext cx="115212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925050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847528" y="872120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847528" y="2771259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847528" y="4760833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575720" y="1874968"/>
            <a:ext cx="180020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207568" y="3131012"/>
            <a:ext cx="180020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111920" y="4377007"/>
            <a:ext cx="240801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908770" y="2328784"/>
            <a:ext cx="115212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430906" y="3026339"/>
            <a:ext cx="125738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089640" y="4372819"/>
            <a:ext cx="234126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567608" y="1710856"/>
            <a:ext cx="266429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616280" y="3026339"/>
            <a:ext cx="165618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79532" y="5166638"/>
            <a:ext cx="180410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528048" y="2729016"/>
            <a:ext cx="2016224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255849" y="2729016"/>
            <a:ext cx="1140535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511824" y="4148323"/>
            <a:ext cx="115212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6320526" y="4148323"/>
            <a:ext cx="157567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8551260" y="4148323"/>
            <a:ext cx="157567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874322" y="6027364"/>
            <a:ext cx="115212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 flipH="1">
            <a:off x="2351584" y="6027364"/>
            <a:ext cx="100811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>
          <a:xfrm flipH="1">
            <a:off x="3935760" y="6027364"/>
            <a:ext cx="108012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44824"/>
            <a:ext cx="1123950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672064" y="3943104"/>
            <a:ext cx="1656184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385118" y="3943104"/>
            <a:ext cx="18954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28837"/>
            <a:ext cx="11287125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608168" y="3089056"/>
            <a:ext cx="18954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176207" y="4003455"/>
            <a:ext cx="1895457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16832"/>
            <a:ext cx="11410950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943872" y="4689304"/>
            <a:ext cx="108012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702334" y="4689304"/>
            <a:ext cx="108012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460796" y="4689304"/>
            <a:ext cx="173966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2026-01-26T12:59:32Z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