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8150" y="2719387"/>
            <a:ext cx="3695700" cy="141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399" y="4274517"/>
            <a:ext cx="1118227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399" y="4755288"/>
            <a:ext cx="1118227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399" y="5249296"/>
            <a:ext cx="1118227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399" y="5729979"/>
            <a:ext cx="1118227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399" y="6223987"/>
            <a:ext cx="11182275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6209" y="4103737"/>
            <a:ext cx="45823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6209" y="5115328"/>
            <a:ext cx="45823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49025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6209" y="1998888"/>
            <a:ext cx="45823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6209" y="3010479"/>
            <a:ext cx="45823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6209" y="4509120"/>
            <a:ext cx="45823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6209" y="5520711"/>
            <a:ext cx="45823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060848"/>
            <a:ext cx="11372850" cy="2466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6401" y="2633388"/>
            <a:ext cx="45823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6401" y="3644979"/>
            <a:ext cx="458233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583064"/>
            <a:ext cx="84249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579456"/>
            <a:ext cx="84249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695400" y="5564193"/>
            <a:ext cx="84249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32856"/>
            <a:ext cx="11563350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598282"/>
            <a:ext cx="84249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564530"/>
            <a:ext cx="84249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4539264"/>
            <a:ext cx="8424936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92746"/>
            <a:ext cx="115443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757487"/>
            <a:ext cx="11468100" cy="1343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43472" y="3206117"/>
            <a:ext cx="17281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091507" y="3206117"/>
            <a:ext cx="17281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291718" y="3206117"/>
            <a:ext cx="17281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43472" y="3688439"/>
            <a:ext cx="17281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159896" y="3688439"/>
            <a:ext cx="1728192" cy="350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2026-01-27T08:06:54Z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