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2971800"/>
            <a:ext cx="88201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58525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437112"/>
            <a:ext cx="9096375" cy="89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51136" y="3398911"/>
            <a:ext cx="1341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8306" y="4429058"/>
            <a:ext cx="1341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28750"/>
            <a:ext cx="109537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908720"/>
            <a:ext cx="10728498" cy="56338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797152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823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5132" y="2348880"/>
            <a:ext cx="17929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2727" y="5566642"/>
            <a:ext cx="17929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43037"/>
            <a:ext cx="109537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49289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5150" y="3546192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156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427355"/>
            <a:ext cx="18426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5481" y="3557096"/>
            <a:ext cx="18426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3390" y="4598818"/>
            <a:ext cx="18426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823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420888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9536" y="5580777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55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514600"/>
            <a:ext cx="109442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65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9225"/>
            <a:ext cx="11029950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33487"/>
            <a:ext cx="110680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375493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9165" y="3597832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14450"/>
            <a:ext cx="110394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395475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2887" y="3617814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419350"/>
            <a:ext cx="1103947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49289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537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4509120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862137"/>
            <a:ext cx="110109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996952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881187"/>
            <a:ext cx="110585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996952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933575"/>
            <a:ext cx="109442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996952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2026-02-03T08:32:09Z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