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3000375"/>
            <a:ext cx="52959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96301" y="1483112"/>
            <a:ext cx="114242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096300" y="4397134"/>
            <a:ext cx="396013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200456" y="1514928"/>
            <a:ext cx="8640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45378" y="2479570"/>
            <a:ext cx="235122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369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775520" y="2924944"/>
            <a:ext cx="360040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548680"/>
            <a:ext cx="71818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484784"/>
            <a:ext cx="114300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306982" y="2502944"/>
            <a:ext cx="136508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578665" y="4311648"/>
            <a:ext cx="194127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65560"/>
            <a:ext cx="113919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237" y="2636912"/>
            <a:ext cx="99155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88840"/>
            <a:ext cx="113442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511823" y="1919777"/>
            <a:ext cx="32403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904312" y="3738527"/>
            <a:ext cx="251552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548680"/>
            <a:ext cx="75342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700808"/>
            <a:ext cx="113347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96000" y="1579833"/>
            <a:ext cx="32403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53178" y="5147144"/>
            <a:ext cx="243856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53520" y="1524976"/>
            <a:ext cx="243856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975384" y="2419280"/>
            <a:ext cx="243856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825037" y="4197839"/>
            <a:ext cx="1351083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2026-01-26T14:13:14Z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